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23"/>
    <p:restoredTop sz="94668"/>
  </p:normalViewPr>
  <p:slideViewPr>
    <p:cSldViewPr snapToGrid="0">
      <p:cViewPr varScale="1">
        <p:scale>
          <a:sx n="126" d="100"/>
          <a:sy n="126" d="100"/>
        </p:scale>
        <p:origin x="232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7T10:32:56.70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9256 6243 19401,'-16'-37'311,"0"-1"1,2 0 0,1 15 1686,8 25-1875,0 5 22,-2 4 29,1 9 12,-2 3-18,1 7-23,-1 1 118,1 1-213,1 0 6,3-2-17,2-2 6,3-3 5,4-1 519,6-3-502,5-4 6,6-4 771,3-5-748,8-5-7,5-7 12,9-6-2401,8-10 2336,-24 7 1,1-1-1,4-2 1,0-2-1,4-2 1,1-1-7,3-2 1,1-2 0,3-2 0,1 0-3,3-3 0,0-1-12,-16 10 1,1 0 0,1-1-8,0 0 1,1-1-1,0 1 4,2-1 0,0 1 0,0-1-4,1 0 1,0 0-1,1-1-674,0 1 1,0 1-1,0-1 659,1 0 1,0 0-1,-1 0 2,0 1 1,0 1-1,0-1-538,-1 1 0,0 0 0,0 1 532,-1 0 1,0 1 0,-1 1-316,0 0 1,-1 1-1,0 0 291,18-7 1,-1 2-143,-3 2 1,0 1 24,-3 1 0,-1 2 47,-5 2 0,0 1-513,-3 1 1,-1 2-259,-4 3 0,-2 0-2421,-3 3 0,-1 1-5411,18 0 8707,-12 3 0,-19 0 0,-9 0 0</inkml:trace>
  <inkml:trace contextRef="#ctx0" brushRef="#br0" timeOffset="2548">2652 7935 6972,'-54'0'362,"1"0"0,3 0 0,1 0 321,1-1 1,3 0-256,10 1 1,2-1-4,-8 0 1,1 0 392,-11-1-45,4 1-140,2-1-123,4 1-124,5-1-123,4 1-27,7 1 1341,5-1-1482,6 1-90,5 0 443,5 0-403,5 0 313,5 2-257,6-1 854,4 2-855,8-1 7,5-1-18,8 0-348,6-1 303,-6 0 1,1 0-3088,25 0 3051,-19 0 0,-1-1 1,-8 1 0,-1-1-7,1 1 1,2-1 11,21-1 0,2 0-1136,-13 0 1,1 0 1128,-6 1 1,3-1-1,1 0 8,4-1 0,2 0 0,-3 0-767,13-1 0,0 1 753,-8-1 1,4 1 0,-4-1-5,10 1 1,-3-1-195,-19 1 1,1 0-1,1 0 202,0 1 1,0 0 0,1-1 73,1 0 1,-1 0 0,2 0-65,0 0 0,0 0 0,0 0 5,1 0 1,1 0 0,0-1 3,0 1 0,0 0 1,1 0 1,0 0 0,1-1 0,0 1-2,1 0 0,0-1 1,1 1 56,0 0 1,1 0 0,0 0-66,1 0 1,0 0 0,0 1-133,1-1 1,0 1 0,1-1 135,0 1 1,0 1-1,0-1-62,0 0 0,0 0 1,4 1 69,-13 0 0,5 0 0,0 0 0,0 1 0,-3-1-7,1 1 0,-2-1 0,0 1 0,2-1 0,-1 1 0,4 0 1,0-1-1,-1 1 0,-3 0-40,13 0 1,-3 0 0,-1 0 46,2 0 0,0 0 0,0 0-4,0 0 0,0 0 1,0 0-3,0 0 0,0 0 1,0 0-25,-1 0 1,1 0 0,-1 0 16,0 0 0,-1 0 0,1 0-4,-1-1 0,-1 1 0,1-1-11,-1 1 0,-1-1 0,1 0-11,-1 0 0,-1 0 0,0 0-21,0 0 0,-1 0 1,1-1-11,-3 1 1,1 0-1,-1 0-141,0-1 0,-1 1 0,0 0-394,-1 0 0,-1 0 0,1 0 577,4 0 0,2 0 0,-7 0 0,-5 0 0,-4 1 0,-2-1 0,1 1 0</inkml:trace>
  <inkml:trace contextRef="#ctx0" brushRef="#br0" timeOffset="3177">10745 7979 3770,'-58'2'-3,"-1"1"1,1-1 0,3 1 0,0 0 0,4-1-41,-4 1 0,2 0 99,3-1 0,0 1 22,5 0 1,1 0 414,2-1 1,-1 1-21,-14 1 1,-1-1-85,15 0 0,0 0 70,-12 0 0,1 0-16,18-1 0,2 0-79,1 0 0,1 0 286,-28 0-85,8 2-16,8-3 17,8 0-51,10 0 1285,8-1-1598,11 0 1740,11 0-1808,11-1-5,10 0-17,8-1 14,13-1 0,5 0-101,-15 2 0,0-1 655,23-1 0,5 0-658,-21 1 0,0 1 1,-1-1-15,10 0 1,2 0 0,-6 0 0,3 0 1,-2 1 4,10-1 0,-1 0 11,4-1 0,2 1-452,-19 1 1,0-1-1,1 0 440,2 1 0,1-1 0,0 1-2,2-1 0,1 0 1,0 1-5,2-1 1,0 0-1,1 1 0,2-1 1,0 1 0,1-1-8,0 1 0,0-1 0,4 1-383,-10-1 1,3 1 0,2 0 0,-1 0 0,-2 0 386,0 0 0,-1 0 1,-1 1-1,3-1 3,0 0 1,1 0 0,2 0 0,0 0 0,0 1-254,1-1 0,0 1 0,1 0 1,-2 0-1,-2 0 255,1-1 1,-2 1 0,0 0 0,3 0-100,-2 0 1,4 0 0,1 0-1,-2 0 1,-4 0 105,-2 0 1,-4 0 0,0 0 0,-1 0-25,1 0 0,0 0 0,0 0 0,0 0 20,-1 0 1,0 0 0,1 0-1,-2 0 5,16 0 0,-1 0 0,0-1-6,-1 1 0,-1 0 0,1 0 0,-3-1 0,0 0 1,0 1-7,-1-1 1,-1 1 0,0-1-3,-2 1 1,0-1 0,0 0-17,-3 1 0,1-1 0,-1 1-27,-2 0 1,-1-1 0,0 1-62,-1 0 0,-1 0 1,-1 0 78,-2 0 1,-1-1-1,2 2-3255,8-1 0,1 2 0,-3-1 3141,-1-1 0,-2 2 0,1-1 0,-7 1 0,-19-1 0</inkml:trace>
  <inkml:trace contextRef="#ctx0" brushRef="#br0" timeOffset="4056">1926 9239 4806,'-50'6'553,"1"-1"1,-1 1 0,-4 0 0,5 0-114,10-1 0,6-1 2678,5-1-2351,5 0 1181,5-1-1427,4-1 526,5 0-867,4 0 2617,3-1-2561,10 0 277,3 0-306,13 0-12,3 0-16,8-2-562,8-1 517,9-2-2174,8-1 2083,-25 3 0,0-1-3,4 0 0,1 0 0,3-1 1,2 1-4,2-1 1,1 0 7,3-1 1,1 0 5,3 1 1,2-2-1,2 1 1,1-1-15,-17 3 0,1-1 1,0 0-844,2 0 1,1 0 0,0-1 833,3 1 0,1 0 0,0-1 7,2 1 1,1-1-1,0 0-562,3 0 1,0 1-1,1-1 562,1 0 1,2 0 0,0 0-260,-14 2 1,1-1-1,0 1 1,0 0 244,2-1 0,0 0 0,0 0 0,0 0-81,2 1 0,0-1 1,0 1-1,1-1 83,0 1 1,1-1 0,0 0 0,0 0 4,0 0 0,1 1 0,0-1 0,0 0-2,1 0 1,0 1 0,0-1 0,0 0 3,0 1 1,1-1 0,-1 0 0,1 1 2,-1-1 1,1 1-1,0-1 1,0 1-8,0 0 1,0-1 0,0 1 0,0 0-1,-1 0 1,1 0 0,0 0 0,-1 0-8,0 0 1,1 0-1,-1 1 1,-1-1-9,1 1 0,-1-1 0,0 1 1,0 0 0,-1-1 1,-1 1 0,1 0-1,-1 1-8,-1-1 0,0 1 1,0 0-1,-1-1-4,0 1 0,-1 0 0,0 0 0,0 1-13,-2-1 1,1 1-1,-1 0 1,-1 0-52,16-1 1,-1 1-1,-1 0-41,-1 0 0,0 1 1,-1 0-68,-2-1 0,0 1 1,-1 0-136,-1 1 1,0 0 0,-1 0-254,-1 0 0,-1 1 0,-1 0-458,0 0 1,-1 1 0,-1 0-1502,-5 0 0,-1 1 0,-1-1 2519,14 1 0,-6 1 0,4-1 0,-23-1 0</inkml:trace>
  <inkml:trace contextRef="#ctx0" brushRef="#br0" timeOffset="4739">2492 10593 5099,'-46'3'747,"-1"1"0,5-2 0,6 1 65,12 0-34,2 0 507,1-1-624,2 1 720,2 1-463,-3 2-565,6-1 368,-1 1-474,7-2 838,2 0-883,2 0 542,0 0-531,0 0-23,1-1 168,1 2-162,1-1 28,0 1 303,5 0-225,1 0 1,5 1 0,3-2-6,5-1-40,5-1-22,8-1-27,7 0-40,9-2-1441,9-1 1326,-26 0 0,4 0 25,20-2 1,2 0-46,-10 1 1,1 0-10,-5 0 1,2 0-1,-1 0 21,8 0 0,-1 1-1453,3-2 0,1 1 1478,2 0 0,2 1 3,1-1 0,3 0-485,-15 1 1,3 0 0,1 0 0,-2 0 459,6 0 1,-3 0 0,3 1-345,-1-1 1,3 0 0,0 0 0,-3 1 336,3-1 0,-2 1 0,3 0-112,-9 1 0,5-1 1,0 0-1,0 0 1,-2 0 102,2 0 0,-3 0 0,1 1 0,2-1-8,1 0 1,2 1 0,2-1 0,-2 1 0,-3-1 1,0 1 1,-3 0-1,-1-1 1,1 1-5,1 0 1,0 0-1,0 0 1,1 0-2,-1 0 0,1 0 0,-1 0 0,1 0-2,-1 0 1,0 0-1,1 0 1,2 0 10,3 1 0,3-1 1,2 1-1,-1 0 0,-3 0-11,-1-1 1,-2 1 0,0-1 0,5 1 0,-11-1 0,3 1 0,3 0 0,2 0 0,-1 0 0,-2 0 0,-2 0 15,10 0 1,-2 0 0,-2-1 0,1 1 0,-1 0-20,1-1 1,0 1 0,0 0 0,0 0 0,-2 0-3,-3-1 1,0 1-1,-1-1 1,-2 1 0,-2-1 5,11 1 1,-3-1-1,-1 0 0,-1 1 1,1-1 0,-1 0 3,-1 0 0,-1 0 1,0 0-3,-1 0 0,-1 0 1,-1 0-1,-1 0 1,-1 0-1,0 0 2,-2 0 0,0 0 1,-1 0 177,-2 0 1,-1 0 0,0 0-178,19 0 1,-2 0 81,-3 0 0,-1 1-96,-3-1 0,-1 1-6,-3 0 1,-2 0-20,-4 1 0,-1 0-45,-4 0 1,-1 1-127,-4 0 0,-2 0 566,23 6-2936,-11 1 2555,-8 4 0,-18-7 0,-4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7T10:34:31.59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19629 2595 13743,'2'-11'4229,"0"2"-3002,8-52-2224,-7 34 1434,2-10 0,0 0-23,-4 15 192,-4 3 236,0 4-389,-3 3-83,-1 3 89,-7 3 649,3 4-973,-6 3 945,-5 11-912,2 2-11,-7 10 234,5-1-263,0 5-662,-2 3 635,-1 4-34,8-6 0,0 1-11,-9 19-751,9-16 1,1 0 728,-3 17-23,2 2-927,3 1 910,3-1 6,4-1 0,3-1 0,3-3-6,6-3-22,11 12 6,4-17 5,10 7-11,16-15 6,-8-11 22,16 0-23,-14-14-2378,-1-2 2413,-1-5-814,-2-4 836,-5-4-859,-4-5 876,-6-2-23,-3-3 429,-1-13-406,-5-8-12,-3 0-11,-4 0 11,-5 14 6,1 1 44,-3-8-44,0 9 28,-3-6-11,1 10-6,0 2-12,0 0 1785,2-1-1796,1 1-753,1-1 765,2 1 2212,3 2-2190,8-6-39,-1 9 0,5-3-6,-5 9 6,1 1-5,1 3 3402,-1 2-3385,7 4-24,-3 2 18,5 5-17,-7 2-3392,1 3 3386,-1 2-92,-2 4 93,0 1-24,1 13-16,-4-8 6,1 10-34,-6-11-28,-1 1-73,0 1-283,-2 0-2,2 1-315,-1 1-453,0 0-946,2 0-3299,-1-1-3614,0-5 9069,-1-4 0,-1-11 0,-1-3 0</inkml:trace>
  <inkml:trace contextRef="#ctx0" brushRef="#br0" timeOffset="527">20458 2502 21315,'0'-3'2835,"0"1"-1093,0 2-1535,9 41-112,-6-14-565,2 5 0,-1 1 554,-8 10-11,-2 3-11,-4 6-6,-1 0-26,3-14 1,1 0-8,-2 19-15,3-21 1,1-1 2,2 27 0,1-18-11,1 5 6,1-24 266,0-7-216,0-6 33,0-5 119,0-8-130,0-5-39,0-8 797,0-7-797,0-6-11,2-5-848,-1-4 843,2-5-6,1-3-1,0-5-16,0-6 0,0 12 0,0-1 3,-1 9 0,0 0 0,1-11 0,1-1 8,0 2 0,-1 3-1533,5-21 1516,-4 25 0,1 2 12,3-7-591,1 5 590,1 4 29,1 5-23,1 5-5,-1 4-1,1 5 672,-1 4-672,5 4 1539,-4 3-1538,3 3-6,3 10-23,3 7 787,1 4-770,-1 6 6,1 4-39,0 5 5,-1-1-3386,-5-1 3398,-12-9-167,-2 1 150,-8 1 5,-6 0-78,-20 12 50,1-10-359,-13 9 326,8-15-152,-15 4 74,13-9-606,-18 1-280,29-13-1624,-1-2-6816,16-6 10286,6-2 1,2 2 0,3 0 0</inkml:trace>
  <inkml:trace contextRef="#ctx0" brushRef="#br0" timeOffset="936">21429 2644 15623,'11'-52'980,"0"1"1,-1 4-1,-2 5-212,-1 4-90,-3 5-113,-2 6 1308,0 5-1470,-2 2 473,1 6-602,-1 3 198,0 5-348,0 2 919,0 3-937,-2 8 18,0 4 44,-5 19 0,-1 6-146,-1 8-1130,0-3 1,1 2 1096,-2 6-23,1 4-729,0 3 668,1 3-73,2 1-2012,1 3 1686,2-1-239,1 0-912,2-2-294,0 0-2004,5-4-5636,-1-7 9579,4-11 0,-4-18 0,-1-10 0</inkml:trace>
  <inkml:trace contextRef="#ctx0" brushRef="#br0" timeOffset="1346">21952 2567 18296,'0'-7'3423,"0"2"-2420,0 5 2072,0 0-3014,-26-3 1,15 14-12,-22 1-22,22 15 0,1 2-16,1 1-1258,2 1 1269,3 1-23,2-1-11,2 1-1,3-2 1,4-2-11,5-3 5,4-3-340,4-3 340,4-4 17,3-2-6,3-5 12,2-3-12,0-3 17,0-4-2864,-3-4 2881,-1-6 765,-4-4-771,-2-3 17,-4-4-203,-2-3 225,-4-3-16,-1-3 6,-4-1 10,-1-3-5,-1 0 11,-2-1-11,-2-1 12,0 1 4,-1 0 12,-3 3 17,-1 2 0,-4 3-17,-2 4-6,-4 5-27,-2 4-18,-2 3-5,-2 5-11,-2 4-22,-1 2-1,-2 5 6,0 3-73,0 6-61,-1 4-68,0 5 121,2 4-411,0 4-288,3 3 2487,2 4-3903,4 0-3741,2 4 5937,2 5 0,6-21 0,0 0 0</inkml:trace>
  <inkml:trace contextRef="#ctx0" brushRef="#br0" timeOffset="2160">18739 3912 8088,'-56'23'1706,"0"0"1,6-3-1,6 0-484,-4 3-309,15-4-135,13-4 647,10-4-540,14-3 56,10-3-112,16-2-169,12-2-122,14-5-2241,-23 1 0,2-1 1896,6-2 0,1-1-25,6-1 0,1-1-339,6-2 0,2 0 245,-16 3 1,2 0 0,0 0-482,3-2 0,1 1 0,1-1 442,4 0 1,0 1-1,1-1-416,3-1 0,1 1 0,0 0 407,4 0 0,0 1 0,1 0-5,-13 1 0,-1 1 0,2 1 0,-1-1-4,3 0 0,-1 1 0,1 0 0,1 0-50,0 0 1,1 0-1,0 0 1,1 1 39,0-1 0,0 1 0,1 0 0,0 0-34,0 1 1,0-1-1,0 1 1,0 0 30,0 0 0,0 0 0,0 0 0,0 0 1,-1 1 1,0-1 0,0 1 0,0 0-4,-2 0 1,0 0 0,0 0 0,0 1-1,-2-1 1,0 0 0,0 1 0,-1-1 0,14 0 1,-1 0 0,0 0-30,-4 0 0,1 0 1,-2 0 36,-2 0 0,-2 1 0,1-1 9,-4 0 1,0-1 0,-1 1 1,-3 0 1,0 0-1,-2-1 11,19-1 1,-2 0-3,-5 0 0,-2 0-6,-5-1 0,-2 1 283,-4-1 0,-2 0-294,-5 0 0,-2 0 8,24-5 23,-11 0 17,-12 0-6,-11 0 1277,-5-6-1322,-11 2 1941,-3-15-1940,-8 9-24,-1-10 2887,1 6-2875,1-4 0,4-3 11,2-3-17,5-2 1,5-2-772,4-3 777,3-1 6,4-3-602,1-2 601,1-3 6,0-1-11,-3-3 6,-1-3-442,-14 28 1,-1-1 440,0 0 1,-1-1 0,-1-1 0,-1 0-1,-2 0 1,0 0 2,-2-1 1,0-1 2,0 2 0,-2-2 8,-4-14 1,-2-1-14,1 13 0,-1 0-12,-5-12 0,-2 2 12,0 15 0,0 2-6,-3 0 0,-1 0 0,-1 1 0,-2 0 5,-2 1 1,-1 0-9,-2 1 1,-1 0-1,-2 1 0,-2 1-933,-1 0 1,-2 1 932,-1 1 0,-4 1-16,0 3 0,-4 0 1,2 2 210,-9-4 1,0 2-203,4 3 1,-2 1 0,2 1-8,-6 1 0,0 1-688,-2 1 1,0 1 684,-2 1 1,-1 1-4,0 1 1,0 0-130,-2 1 1,0 1 128,0 0 1,-2 2-101,0 0 0,-1 0 95,-1 2 0,-3 0 18,19 1 0,-3 0 1,-1 0-1,3 0-217,-5 2 1,2-1-1,-2 1 223,3 0 0,-3-1 0,0 2 0,3-1 78,-1 1 0,2 1 0,0 0-87,-2 1 0,1-1 0,0 1-4,-1 0 0,0 1 1,0-1 77,1 1 0,0 0 0,-3 1-60,1 0 0,-4 2 0,0 0 0,2 0 185,-2 0 0,3 0 0,-3 1-46,4 0 0,-3 0 0,2 1 1,2-1 51,4 1 0,2 0 1,-1 1 6,-14 6 0,-3 1 0,4 0 11,13-4 1,3 1 0,-2 0-22,-11 5 1,-1 1 0,4-1 246,-2 4 1,3 0-178,0 1 0,-1 1-17,1 0 0,1 2-9,-1 0 1,1 1-18,-1 2 1,0 1-20,1 2 0,0 1-26,1-1 1,-1 4-80,4-2 0,-1 4 0,2-2-159,10-8 1,2-2 0,-1 2 56,-8 9 0,-2 2 0,4-2-14,0 4 0,4-2 151,2-1 1,2 3-190,8-6 0,1 2 0,3-1-178,0 6 1,3 0-19,-1 12 0,5-1-38,11-15 0,6-2-48,2 1 1,3 0 204,4 1 1,4 0-376,3 0 0,3-1 505,3 1 1,3-1-476,2 0 1,4-3 82,2 1 0,2-3-129,3 0 0,2-2 60,5-1 1,2-1-1688,3-3 1,3-1 2206,-10-7 1,2-1-1,-5-2 1,-5-2 0,-3-2-1,2 0 1,0-1-1</inkml:trace>
  <inkml:trace contextRef="#ctx0" brushRef="#br0" timeOffset="22385">3331 6166 10839,'-59'6'1518,"0"-1"1,6 0 0,-1-1 230,-8 0 1,1-1-2729,23-1 1,0 0 1346,-19 0 0,1 1 196,21-2 0,2 0 1206,-25-1-1422,6 1 22,16-1 1054,15-2-1242,10 2 605,0-2-320,9 1 2125,0 1-2130,12 0 507,-1 0-427,13 0 78,15-2 34,18-1-1826,6-2 1298,-26 3 0,0 0 231,22-2-150,4 0-198,-29 2 0,1 0 26,2 0 0,-1 0-5,3 1 0,0-2-26,2 1 0,0 0-4,3-1 0,1 1 2,1-1 1,2 0-11,2 0 1,2 0 8,0 0 0,3 0-961,-1 0 1,4 0 0,-2 0 966,-11 1 1,-2-1-1,2 0-6,12 0 1,2 0-1,1 0 1,1 0 1,0 0-1,-3 0-9,-10 1 1,-3 1 0,2-1-644,13 0 1,3 0-1,-4 0 635,3 1 0,0 0-310,-4 1 1,3-1 0,-2 0 312,-14 1 1,-1-1 0,3 1 4,7 0 1,5-1 0,1 1 0,-7 0-330,14 0 0,-3 0 274,-8 0 0,3 0 1,-4 0-36,3 0 1,0 0 38,-4 0 1,3 1 0,-3-1-32,9 1 1,0-1 32,-9 1 0,3 0 0,-4 0-30,3 0 0,-1 1 48,0-1 0,0 1-48,-2-1 0,2 1 88,-5 0 0,4 0 1,-3-1-7,6 1 1,4 0-24,-3 0 1,8 0 0,1 0-1,-8 0-24,-12 0 0,-5-1 1,4 1-15,4 0 1,5-1-1,0 1 1,-7 0-9,10 0 1,-4 0 204,2 1 1,0-1-83,0 1 1,-1-1 8,0 0 1,2 1-62,-4-1 1,2 1-1,-1-1-29,8 1 0,1-1 27,-9 0 0,2 0 0,-3 0-8,4 0 1,-2 0-1,1 0 1,0-1 5,-1 1 1,0-1-123,-1 0 0,1 1-70,-1-1 1,1 0 333,-2 1 0,1-1-195,-1 1 0,0-1-2,-2 1 0,2 0 26,-6 0 0,3 0 1,-3-1-38,7 2 0,-1-1-18,-7 0 1,1 0 0,-3 0-49,1 0 1,-2 0 74,0 1 1,-1 0-5,-1-1 0,-1 2-110,-1-1 0,0 0 106,-2 0 0,0 1-63,-1-1 1,0 1 322,-2-1 0,-1 1-327,29 3 183,-21-2 0,0 0 282,17 3-245,-22-2 0,1-1 276,22 7-3421,-17-4 3144,10 4 0,-33-8 1,-2 0-1</inkml:trace>
  <inkml:trace contextRef="#ctx0" brushRef="#br0" timeOffset="25960">3381 7427 17568,'-34'-45'415,"-1"0"0,4 4 1,8 8-403,16 19 2275,5 4-1860,1 5 697,1 2-846,0 0 491,0 3-509,1 7 1592,1 1-1574,2 15-182,0-5-69,0 15-128,-2-10-60,1 6 3,0-10-47,2-1 62,1-2 113,1-3-59,3-1-31,0-3-42,3-3 133,5-3 281,34-16-71,-12-1-885,7-7 1,2-3 858,-18 7 1,-2-1-894,13-8 0,0 0 956,-8 4 0,-2 0 17,1 0 1,1-1-48,0-1 1,0-1-586,0 1 0,1-1 498,15-12 0,1-1-45,-13 10 1,0-1-693,12-8 1,-1 1 654,-16 12 0,-1 2-12,-2 1 1,0 0-110,-3 2 1,1 1 45,20-13 213,-7 5-449,-7 7 625,-8 7-1147,-8 6-1503,-6 9-4154,-7 6-1261,-5 6 7710,-4-1 0,0-7 1,1-2-1</inkml:trace>
  <inkml:trace contextRef="#ctx0" brushRef="#br0" timeOffset="26605">3297 8700 17520,'-31'-41'492,"0"0"0,2 3 0,7 7-241,12 14 88,2 2 1192,2 1-1239,1 1 393,2 1-531,0 3 58,2 0-11,0 3 684,1 0-777,0 3-41,0 1 7,0 1-62,3 5-41,0 0 32,2 5-14,0 1 8,0 4-10,0 2 20,0 3 9,0 3 1,-2 3 243,1 3-127,-1 16-31,0-7-25,0 12-585,4-2 541,-1-14-34,7 7-18,-1-20-152,4-3 95,3-5 17,2-4-126,18-8 212,-4-7 33,17-9-434,-19-1 1,3-5 463,7-6 1,1-2-1172,1-1 1,0 0 1202,1-4 1,-1 1 1,-12 8 0,-2 0-14,1 0 0,0 0-10,12-12 0,0 0-453,-11 9 1,0 1 391,9-8 1,-1 1-18,-14 12 0,-2 2-12,23-19-290,-18 16 1,1 1-1589,-3 3 0,-1 2-7304,23-15 8931,-15 15 1,-25 13-1,-5 3 1</inkml:trace>
  <inkml:trace contextRef="#ctx0" brushRef="#br0" timeOffset="29710">3434 10113 13125,'-4'-44'1143,"0"0"1,0 2 0,0 7 2464,-2 15-3439,1 2 1468,0 5-1553,2 7 915,0 2-858,-1 0 2830,3 3-3569,-2 1 495,3 8 492,-2 1 94,1 9 43,-1-2 42,1 4 260,-1 13 34,1-8-3412,0 10 2922,3-13-2510,2-1 1836,3-1-89,2-3-172,4-2-171,3-3-2,3-3 2665,3-2-2240,4-4 272,3-1 123,3-6-66,3-2 605,2-5 333,3-5-800,-9 2 0,0-1 766,17-11-526,-16 8 1,0 0 259,12-13-342,-11 9 0,0 0 104,17-12-487,-8 8 0,-1 1-615,3 0-1668,9-1-7479,-26 15 9480,-7 4 0,-9 4 0,-6 2 0</inkml:trace>
  <inkml:trace contextRef="#ctx0" brushRef="#br0" timeOffset="41192">19128 5954 20095,'-8'-42'660,"0"-1"1,0 3 0,3 13-621,4 25-6,0 2 22,1 4 39,0 2 11,0 8 17,0 3 6,0 5-6,-1 4-22,0 4 6,-1 2 89,1 22-1151,0-9 1005,0-13 0,0 0 40,1 18 5,-1 5 12,0 1-1884,-1 5 1855,2 2-50,-1-30 0,1 1-23,0 0 1,0 1 5,0 1 1,0 2 21,2 19 1,0 2-1219,-1-13 0,2 1 1218,0 15 1,1 2 5,-1-18 0,1 1 1,-1-2-819,1 9 1,0 0 793,0-7 0,-1 3 0,1-3-385,0 6 1,1-2 388,-1 3 1,0-1-216,0 1 1,1 1 206,-1 2 1,1 0 4,-1 0 1,1 1 163,0 0 1,0 2-145,0 0 1,-1 0 2,1 0 1,-1 3 25,0-5 0,0 5 1,-1-2-44,0-13 0,-1-2 1,0 3 2,1 12 1,0 3-1,-1-3-10,-1-16 0,0-2 0,0 0 3,0 0 1,-1 1 0,0-1-3,1 0 1,0 0 0,-1 0 1,0 1 1,0-1 0,0 0-6,1 1 0,-1-1 0,0 0-9,0 1 0,0-1 0,0 1 3,0-1 1,0 0-1,0 0-4,0 0 1,0 0 0,0-1 4,0 22 1,-1-1 151,1 0 1,0 0-164,0-1 0,0 0 46,0-1 0,0 0-46,0-1 0,0-1 6,0 0 0,0-1-190,0-2 1,0 1 174,0-2 1,0-1-28,0-1 0,0-1 306,0-1 0,0 0-427,1-2 0,1-1-196,0-2 1,0 0-216,2-2 1,0-1-1161,1-3 0,1-1-2885,0-5 1,0-2 4615,5 19 0,-5-25 0,-2-11 0</inkml:trace>
  <inkml:trace contextRef="#ctx0" brushRef="#br0" timeOffset="41876">24029 5615 23097,'-10'47'515,"2"-3"-358,3-17-479,0 5 434,0 2-11,-1 5-17,1 4-1555,0 4 1611,0 5-17,1 5 0,-1 5-76,4-29 1,-1-1-6,0 3 0,1 1-6,0 0 1,0 0-428,0 2 1,0 0 429,0 2 1,1-1-7,0 3 1,0 0 5,-1 2 0,2 0 0,-1 1 1,0 1-9,-1 1 0,2 3-686,-1-4 0,1 4 0,0-3 680,0 10 0,0 0-10,0-8 0,1 3 0,-1-3 10,1 5 0,0-1 8,0 1 1,-1 2-23,1-1 1,-1 1 4,1 1 1,-1 0-6,0 2 1,0-1 7,0 1 1,0-1 16,0 2 1,0-1-9,0-1 0,-1 3 11,0-5 0,1 4 0,-1-2-28,0-13 0,0-2 1,0 2-1,0 12 0,0 2 1,0 1 8,-1-2 1,-1 0-1,0-2-13,1-11 1,-1-2 0,0 1 1,-1 12 0,0 3 1,0-4-2,-2 4 0,0-3 0,-1 1 1,0 0-4,0-1 1,-2 1-6,1-2 0,-2 1-554,0-5 0,-1 3 1,0-3 561,-3 7 1,0 1-80,2-10 1,-1 1 0,-1 1 18,0-2 0,-1 0 0,0-2-111,-2 7 1,-1 1-83,3-9 0,-1 2 0,1-3-592,-1 2 0,1-4-1731,1 1 0,0-1 2425,-1 3 0,2-3 1,-1 3-1,2-4 1</inkml:trace>
  <inkml:trace contextRef="#ctx0" brushRef="#br0" timeOffset="42652">19372 11471 19232,'-36'-31'302,"1"-1"1,2 3 0,9 9-130,18 17 57,3 2-79,2 1-129,5-1 12,1 1-12,2 0-11,-1 0 40,0 0-12,-2 0-11,3 0 62,0 0-57,-2 0 12,3 0-6,-3 0-11,2 0 17,-1 0 0,3 0 39,9 0-51,0 0 12,11-1 22,18-4-39,-2-2-680,-13 2 1,3-2 690,12-3 1,2 0-1213,-9 2 1,2-1 1205,17-3 1,0 0 25,-11 2 0,-1 1 0,4 0 0,1-1-1069,2 0 0,1 1 1069,3-2 0,0 1 0,3 0 0,0 0-503,-18 2 1,0 1 0,0 0 478,2-1 0,0 1 1,0 0-214,1-1 0,0 0 0,3 0 207,3 0 1,3-1-1,1 0 1,-2 0-12,4 0 1,-2 0 0,2 0 0,-3 0 1,3 0-1,0 1 1,1-1-37,2 0 1,1 1-1,-1-1 1,-3 2 34,5-2 1,-2 1 0,2-1 63,-4 2 1,3-1 0,1 0 0,-1 1-50,0-1 1,0 1 0,-2 0 0,-1 1-6,3-1 0,-3 1 0,3-1-13,-4 1 0,3-1 1,-1 1-1,-4 0-10,-3 0 0,-3 1 0,0 1 23,-1-1 0,0 0 0,0 0 2,-2 1 0,0-1 0,0 1-1,-3 0 1,0 0 0,-1 0-23,19-1 1,-1 0 37,-5-1 0,-2 1 2,-3 1 1,-2-1 5,-6 1 0,-1-1 355,-3 1 0,-3 0-285,26-4 1273,-13 1-1194,-12 1 274,-10-2 1823,-13 3-2181,-5-1 2249,-10 2-2367,-3 0 1150,-4 0-1302,-3 1-240,-3 1-164,-2-1-1942,-3 0 2498,-2-1 0,9 2 0,1 0 0</inkml:trace>
  <inkml:trace contextRef="#ctx0" brushRef="#br0" timeOffset="44210">28329 5473 15855,'4'-44'1225,"0"-1"0,0 0 0,2-17 0,-2 16-849,-4 34-192,0 6-133,0 3-51,-1 3 50,0 7 62,-1 3 252,-1 26-139,-2-4 33,0 19-692,0-7 698,0 5-2213,0 6 2167,-1 7-120,4-28 0,-1 1-505,0 4 1,0 0 481,0 4 1,0 0-695,-1 4 1,1 0 665,-1 4 1,-1 0-17,1 4 0,0 0-17,0 3 0,-1 0-700,1 2 0,-1 2 705,2-16 1,0 3 0,0 1-1,0-3 7,-1 5 0,1-3 1,-1 3-132,1-1 0,-1 2 0,1 1 0,0-4 125,-1 2 1,1-3-1,0 1-168,0 1 1,0 1 0,-1 0 164,1 0 0,0 0 0,0 1-128,-1 0 1,1 0 0,0 0 128,0 0 1,1 1 0,-1-1 7,0 0 0,1 1 1,-1-1-9,1 1 1,1 0 0,-1 0 5,0-2 0,0 1 0,0 2-3,0 1 0,1 3 0,0 0 0,-1-3-10,1 3 0,-1-2 1,1 1-10,-1-3 1,1 3 0,-1 0 0,1-5 51,0-2 0,0-3 0,0 0-54,0-1 0,0 1 0,-1-1-67,0 0 0,1-1 0,-1-1 61,-1 0 1,1 0-1,-1-1 6,0-1 0,0 0 0,-1-1 3,-1 20 0,0-2 61,-2-3 1,1 0-82,0-4 0,-1 1-80,0-7 0,0 1 0,1-2-94,-2 6 1,0-1-57,1-9 1,0 1 0,1-1-2359,-3 13 0,0-3-1999,3-16 0,0-1 4604,-1 7 0,1-5 0,2-13 0,2-11 0</inkml:trace>
  <inkml:trace contextRef="#ctx0" brushRef="#br0" timeOffset="45071">31981 5165 17513,'-18'52'414,"0"1"0,1-4 1,4-5 16,6-1-10,0 6-74,-1 6-73,-1 8-657,4-29 1,0 1 446,0 2 1,0 1-29,-1 3 1,1 0-12,-1 2 0,1 1-879,0 2 0,0 0 896,0 3 0,1 0-3,-1 1 0,1 1 11,0 1 1,0 1-20,0 0 0,1 1-15,-1 1 1,0 0-435,2 2 1,-1-1 436,0 1 1,1 0-6,0 2 0,0 0-356,1-1 1,-1 0 360,1 2 1,0-1 19,-1 0 1,1 1-237,-1-1 0,1 1 241,-1 1 1,0-1-6,0 1 1,0-1-38,-1 2 1,1 0 11,-1 0 0,0 0-3,0 0 1,0 1 7,0-1 1,-1 0 16,1 0 1,-1-1-12,0 1 0,0 0-3,0 0 1,0 0-9,-1-2 0,0 3-31,1-7 1,-1 4-1,0-3 24,0-13 1,1-1 0,-1 0-5,-1 13 1,0 1 0,0-3 344,-2 1 1,0 0-342,0-5 1,-1 2-1,0-2-2,-2 7 1,0 0 66,2-9 0,-2 1 0,1-3-64,-1 2 1,-1-3 5,1-2 0,0 1 0,-1-3 0,1 0 8,-1-2 1,1-1-12,0 0 0,1-1 422,-1-3 0,0 0-431,2-1 1,-1 0 1189,-8 27-1192,0-5 17,2-3-17,1-6 11,0-3-11,3-4 0,0-5 732,1-5-738,1-3 17,0-5-5,2-3 11,0-4 27,2-2 1570,-2-1-1575,3-5 711,-1-1-705,3-4 1395,-2-1-1418,1-2 314,-2-2-330,-4-6-12,1 1 17,-6-3-33,-6-3 16,1 4 6,-10-4-680,1 5 686,-5 0-12,-7 1 12,-6 0-6,-7 1-11,-6 0-1580,26 4 0,0 0 1577,-3 1 0,-1-1 14,-3 0 0,-1 1-765,-3 0 0,-1 0 768,-3 0 0,-1 0 2,-5 1 1,0 0-4,-3 1 1,-3-1-398,15 2 1,-5-1 0,0 1-1,3 0 402,-6-1 1,2 1 0,-2 0-3,0 0 1,-2 1 0,0 0-1,2 0-312,-3 1 1,3-1-1,0 2 318,-4-1 0,0 1 1,0 0-8,-1 1 0,-1-1 0,0 1 3,-1 0 1,0-1-1,0 1-5,-1 0 0,0 1 0,-1-1-2,1 0 0,-1 0 0,1 1-94,-1-1 1,0 0 0,0 1 74,2-1 0,0 1 0,-3 0-99,14-2 1,-4 1-1,0 0 1,0 0-1,3 0-154,0 0 1,3-1-1,0 1 1,-2 0-526,-12 0 0,-4 1 0,2-1 1,6 0-2313,5-1 1,4 0 0,3 0 3108,-17 1 0,6-1 0,-5 0 0,28-1 0</inkml:trace>
  <inkml:trace contextRef="#ctx0" brushRef="#br0" timeOffset="47117">9536 6878 14885,'-11'-61'1464,"0"0"0,2 6 0,-1 6-568,-6 3-504,3 12 274,-13-20-1645,8 24 1259,-8-5-11,5 13-50,-5 2-51,-1 2-33,-5 0-3511,-3 3 3455,-3 1-12,-4 0 36,8 6 1,0 0-59,-22-5-26,19 5 1,-1 2 8,-19-3 0,-3 2-17,0 1 0,-3 1-3,32 3 1,-1 1 2,-31-1-6,31 2 1,0 0 11,-30 0-12,19 3 1,-1 0 0,11 0 0,0 0-1,-10 2 1,1 2 16,-16 2 3,15-1 1,0 1-10,9-2 1,0 0-3,-12 2 0,1 1 5,12-2 1,1-1-3,-1 1 0,0 1 5,-1-1 1,1 1 7,1 0 1,-2 0 19,-13 6 1,1 0-20,11-2 0,0-1-12,-9 4 1,0 2 25,3 1 0,3 1-40,9-5 1,0 0-4,-7 5 1,1 1 20,-10 9 5,1 1 11,3 2 14,7-1 0,0 2-30,-8 10 29,12-10 1,1 2-45,10-7 1,4-1-3,-7 16 1023,9-14 1,1-1-1030,2 11 0,4-1 6,2-2-1,9 15-5,2-13 0,8 11 11,3-17-11,21 16 0,-5-13-8,-9-13 0,1 0 14,18 7 11,6-1-6,7-1-3,-27-14 1,2-1-7,1-1 1,1 0-3,3 0 0,0-1 0,2-1 0,2 0-8,1-2 1,4 0 0,-1-2-1135,9 2 1,2-1 1135,-7-2 0,3 1 1,-3-2 2,10-1 0,-2-1 8,2 0 1,1-1-811,3-1 1,-1-1 815,1-1 0,0-1-154,-21 1 1,1-1-1,-1-1 152,1 0 1,0 0-1,0-1-186,-1 0 1,0-1 0,0 0 183,0 0 1,0 0-1,0-1 4,19-3 1,-1-1-10,-4 2 1,6-4 51,-12 0 0,9-4 0,5-2 1,1-1-1,-5 1 0,-9 3-60,-2 0 1,-7 2 0,6-3 30,0 1 0,8-2 1,4-1-1,-3-1 0,-8 1 1,-15 3 130,1-17 790,-5-2-784,-6-2 7,-3-4 520,-4-3-543,-3-4-18,-2-3 828,-5-2-850,-1-1-22,-5 2-17,-4 3 1710,-6 3-1752,-6 17 1,-4 1-15,-16-12-204,8 15 1,-3 2 133,1 9 1,-1 2-144,-4 0 0,-3 2-473,-5 0 0,-2 2 675,-12-1 0,2 2 0,-6 0 0,-1 1 0</inkml:trace>
  <inkml:trace contextRef="#ctx0" brushRef="#br0" timeOffset="51829">19928 6622 21775,'-8'0'633,"1"0"269,7 0 587,0 0-1461,-10-37-33,24 23-373,1-29 306,35 31-3290,10-1 3227,-26 7 1,2 1-101,3-1 0,1 0-518,3 1 0,1 0 189,3 0 1,1 2-283,1-1 1,2 1-1442,2 1 1,-1 1-1963,-4 0 0,-1 0 4249,-4 1 0,-4-1 0,4 1 0,-19 0 0</inkml:trace>
  <inkml:trace contextRef="#ctx0" brushRef="#br0" timeOffset="52043">19865 7290 21735,'41'-27'0,"-1"-1"0,1 1 0,-3 2 0,-1 1 0,2 3-269,16 3 1,0 4-1072,-10 3 0,1 0 976,-5 1 0,2 1 0,-1 1-1047,6 0 1,-2 3-536,2 0 0,2 0 1946,8 1 0,-4 1 0,5 1 0,-2 0 0</inkml:trace>
  <inkml:trace contextRef="#ctx0" brushRef="#br0" timeOffset="52267">20021 8073 18516,'54'-4'-153,"1"-1"0,-2 0 0,-1 0-35,-12-3 0,-1 1-459,4 0 0,2 0 193,1 0 1,2 1-298,2 1 0,0 0-921,3 0 0,-2 1-3154,-3 1 0,-2 1 4826,-4 1 0,-4-1 0,3 1 0,-17 1 0</inkml:trace>
  <inkml:trace contextRef="#ctx0" brushRef="#br0" timeOffset="52460">19658 9026 10625,'43'5'-189,"0"0"0,-1-1 0,22 2 0,-4-5-281,-14-9 0,-1-2-780,4 0 1,2 1 1267,11-2 1,-3 1-1,-26 5 1,-2 0-1,0 0 1,1 0-1</inkml:trace>
  <inkml:trace contextRef="#ctx0" brushRef="#br0" timeOffset="52670">20123 9681 19032,'-39'23'53,"0"0"0,0 0 0,-12 8 1,10-4 147,19-5 74,13-6 55,14-6 638,11-5-693,12-3-3886,13-6 3762,11-3-101,-21 1 1,2-1-142,5-2 0,1 1 102,5-1 0,1-1-8,5 0 0,1 0-31,5-1 0,0 1-487,4 0 1,1-1 388,-19 4 1,0 1 0,1-1-264,1 1 1,0 0 0,0 0-3718,16-2 1,-1 0 3801,-6 1 1,-5 2 0,5-1 0,-23 2 0</inkml:trace>
  <inkml:trace contextRef="#ctx0" brushRef="#br0" timeOffset="55904">28891 6093 12709,'-20'-45'413,"-1"0"0,3 4 0,3 7 2105,8 15-2260,1 4-74,3 4-100,0 4 1373,2 4-1480,0 2 931,-1 3-852,0 5 3311,-1 5-3289,-2 7-22,-1 6-11,-2 5 5,-1 4-5,0 2-17,1 1-68,2-1 57,2 0-6,2-3-5,1-3-1,5-4 12,3-4 17,5-4 38,5-3 68,3-4 17,4-3 39,5-5 23,5-2-46,4-6-400,6-5 361,-8-3 1,2-2-74,-8 3 1,1-2-677,10-5 0,-1-1 674,-9 3 0,-3 0-3,1 0 1,0-1-7,-1-1 0,-1 0-5,0 1 0,-1-1 33,24-19-16,-4 1-6,-3 2-22,-2 0-18,-2 3-21,-2 2-29,-3 2-61,-2 6-118,-3 3-252,-3 5-465,-4 6-8901,3 6 8218,-11 3 1,-1 3 0,-12-2-1</inkml:trace>
  <inkml:trace contextRef="#ctx0" brushRef="#br0" timeOffset="57843">28692 7381 22430,'-20'-57'609,"1"0"1,1 4 0,3 14-671,5 33 93,1 3 7,1 6 149,-6 14 50,-2 19-94,-2 5-256,0 11-869,6-10 1104,-1 3-50,2 0-17,1 0-17,4-1-11,2-4-17,3-2 17,3-4-11,3-4 11,5-5 61,13 0-15,-1-11 21,12-1 17,-4-11 0,5-9-732,5-5 681,5-10-27,5-6 11,3-5-15,-13 7 1,2-3-874,2-2 1,1 0 856,0 0 0,-1 1 2,-3 1 1,-3 3 17,12-9-20,-17 14 0,-1 0-77,13-9 35,-11 9 0,-1 1-398,11-3-151,-5 4-437,-10 10-705,-17 10-1579,-3 5 3298,-5 7 0,-2-5 0,-1 2 0</inkml:trace>
  <inkml:trace contextRef="#ctx0" brushRef="#br0" timeOffset="62201">7182 8999 26550,'-34'-19'-551,"0"0"1,-18-13-66,65 27 2013,3 1-602,10-1-497,20-3-1020,-5 2 769,-11 2 0,3-1-1029,10 0 1,0 0 1221,-6 1 0,1 0 10,14-2 0,3 0-366,-12 1 1,2 1 0,-1-1-58,9 0 1,1 0-673,-6 1 1,3-1 0,-2 1 813,6 0 0,-1-1-6,2 1 1,1 0-807,1-1 0,1 1 825,0-1 0,3 1-301,-3-1 0,5 0 0,-2 0 319,-13 2 0,-2-1 0,2 0-83,-2 1 0,1-1 1,2 0-1,-1 1 44,2-1 1,1 1-1,-1-1 1,-2 1 78,4-1 0,-2 0 0,2 0-78,-3 0 1,3 1 0,-1-1 0,-3 1 16,0-1 0,-3 1 0,0 0-36,-1 1 0,1-1 0,0 0-1,-2 0 0,0 1 0,0 0 0,-2-1 0,0 1 0,1-1 4,14 0 0,2 1 1,-4-1 54,8 0 0,0 0-53,-12 1 0,2 0 0,-1 0-52,-6 0 1,0 1 0,-3-1-52,7 1 1,-2-1 391,12 1 1,0-1-351,-10 1 0,-2 0-24,-13 1 0,0-1 393,8 1 0,-1 0-694,8 0-344,-4 0 632,-4 0-21,-3 0 928,10 0-1317,-13 0-903,8 1-6736,-18 0 8196,-4 0 1,-11-1 0,-5 1 0</inkml:trace>
  <inkml:trace contextRef="#ctx0" brushRef="#br0" timeOffset="62870">12269 8712 6416,'-63'8'331,"0"-1"1,0 1 0,6-1 0,1 0-1,6-1 100,9-1 1,4-1 38,2-1 1,1 1 425,-29 2-89,5-1-141,3 0-84,6-1 1088,5 0-1272,8-1-45,6 0 1031,8-1-1116,7-1 621,8 0-620,7-1 1519,8 0-1497,10 0-22,9-1-45,11-2-755,10-1 649,11-2-85,-25 3 1,2 0-4,3-1 1,2 1-1482,4-1 0,1 0 1468,3 0 0,2 0 8,4 0 0,0 0-992,3-1 1,2 0 988,3 1 0,0-1-448,-19 1 1,1 1 0,0-1 436,1 0 0,1 1 1,0 0-164,2-1 0,0 1 1,0-1 164,1 1 0,1-1 0,-1 1 2,3 0 0,-1 0 0,1 0-6,0 0 1,1 0 0,0 0-5,0 0 1,1 1-1,0-1 0,0 1 1,1-1 0,0 1 67,-1 0 0,0 0 0,1 1-40,0-1 0,0 0 0,0 0 104,-1 1 0,0 0 0,0 0-3,0 0 1,0 0 0,-1 0-39,1 0 0,-1 0 0,-1 1 36,1-1 0,-1 0 0,-1 1 108,0-1 1,-1 1-1,2 0-169,-1 0 1,3 0 0,-1 0 0,-2-1-52,1 1 1,-2 0-1,1 0 32,-3 0 1,1 0 0,0 0-1,-4 0-89,17 0 0,-4 0 315,-2 0 0,-2 0-320,-2 0 1,-2 0 2,-4 0 1,1 0 45,9 0 1,-1 0 26,-16 0 0,-1 0-3,6-1 1,-2 1 32,5-1-133,-11 1 1202,-8 0-1175,-9 0 1269,-6 0-1258,-6 0 2680,-5 0-2894,-2 0 1254,-5-2-1923,-2 0-1172,-5-1 2080,-4 0 0,7 1 1,-1 1-1</inkml:trace>
  <inkml:trace contextRef="#ctx0" brushRef="#br0" timeOffset="63944">28339 11922 12339,'-1'-63'1203,"0"0"0,0 0 0,1 17 0,-1 4 1,-1 0-2151,0-17 1,-2 7 1618,-2 5-84,0 5 1046,-2 6-1209,2 6 566,-1 6-700,2 5-56,0 5 229,2 5-363,0 5 1939,1 2-1989,1 7 27,-1 3 23,-1 7 5,-1 5 6,0 6-5,-3 4-393,1 2 365,-1 3-685,1 0 645,0 0-6,3 0-10,1-1-12,3-3-5,4-3 5,3-4 22,8-5 23,5-6 17,5-6 11,8-4-354,4-8 332,7-6-278,5-9 278,3-6-717,-25 10 0,0-1 686,2-1 0,-1-1-12,1-1 1,0-1-1,0-1 1,1-1 8,0-1 0,0 0 3,0-1 0,1-1 13,0-1 1,1 1 3,0-2 0,0-1-1038,1 0 1,0 0 1036,0 0 1,1-1-4,-1 0 1,1 0-312,-1 1 1,0 1 319,-1 0 1,-1 1 4,-1 1 1,0 1-6,-2 1 1,0 1 2,-3 2 0,0 1 28,22-16-17,-6 6 256,-5 4-301,-6 5-10,-6 5-12,-3 4 924,-4 3-924,-2 5 2277,-2 1-2350,0 3 1732,0 2-1972,-1 4-264,1 6-432,-2 3-755,0 6-2229,-5 3-5417,-2 1 8664,-3-3 0,-1-11 0,-1-3 0</inkml:trace>
  <inkml:trace contextRef="#ctx0" brushRef="#br0" timeOffset="81357">4379 10362 21134,'-58'-8'94,"1"1"1,4-1 0,6 2 454,-1 1 679,12 2 1,1-1-639,-6 0-97,-16-1-170,40 3 1306,5 0-1749,6 0 580,3 2-460,21-1 218,0 2-71,22 0-135,1 1 63,1 0 1,3 0-885,-6 0 0,0-1 901,19 2 0,2-1 29,-10-1 0,-1 1-669,6-1 0,0 0 541,3 1 0,4-1 28,-17 0 1,5 0 0,0 1-1,-2-1-492,4 0 1,-1 1-1,2-1 482,-2 0 1,3 1 0,0-1-1,2 0-353,4 0 1,2 0 0,-1-1-1,-2 1 320,-9-1 0,-3 1 0,1-1 1,2 0-45,1 0 0,3 0 0,1 0 0,-1-1 0,-4 1 47,1-1 1,-3 0 0,0 1-1,0-2-126,1 1 0,1 0 1,0-1-1,0 0 126,1 1 0,0-1 1,-1 0-1,1 0-61,0 0 0,0 0 0,-1 0 0,1 0 56,0 0 1,0 0 0,-1 0 0,1 0-2,-2 0 0,1 0 0,-1 0 0,0 0 0,0 0 1,-1 0 0,0 0-1,-1 0-9,14 0 0,-1 0 0,3-1-20,-5 1 0,3 0 0,0 0 0,-3 0-38,0 0 1,-4 0-1,3 0 23,-6 1 0,1-1 0,0 0 0,-5 0 86,13 0 1,-5 1-229,-4-1 0,-2 1 573,-5-1 0,-3 1-496,-4 0 1,-1 1 105,3-1 0,0 0-97,12 1-37,3 2-419,-24 4-1470,-14 1-5743,-3 3 7681,-11-3 1,-1-2 0,-1-3 0</inkml:trace>
  <inkml:trace contextRef="#ctx0" brushRef="#br0" timeOffset="84876">3943 11499 9911,'-59'-4'1007,"0"0"1,3 0 0,3 0-546,14 2 0,-1 1 433,-3-1 0,-4 1 0,4 0-534,1 0 0,1 1-603,-21-1 1,2 1 732,2 0-95,3 0-99,4 1 217,3 1 148,5 2 1153,4 1-701,-8 2-190,16 0 277,-5 1-295,19-3 535,4 1-648,3-2 1051,4 4-1592,2-1-235,3 2-395,2 1-235,3 1-323,15 7-150,0-5-41,13 5 51,-3-5 172,5-1 262,5 1 365,3-1 298,-7-5 0,4 1-411,5-2 1,3 0 557,-3-1 0,3-1 0,-2 0-1188,14 0 0,0-1 1134,-15-2 0,-1 0 0,0 0 29,9-2 1,0 0 6,4 0 0,2-1-7,4-1 0,1 0-57,-20 0 0,2 0 0,2-1-538,6 0 1,5-1 0,1 0 0,-3 0 508,6-1 0,-2 1 1,4-1-287,-15 2 0,4-1 0,0 1 0,0-1 0,-4 0 255,2 1 1,-2 0-1,-1-1 1,1 1-176,2 0 0,1 0 0,-1 0 0,1 0 170,1 0 0,0 0 1,0 1-1,1-1-48,0 1 1,1-1 0,0 1 0,0 0 41,0-1 1,1 1 0,0 0 0,-1 0-9,1 0 0,0 1 1,0-1-1,0 1-5,0-1 0,0 1 0,-1-1 1,1 1 104,-2 0 1,0 0-1,0 1 1,4-1-128,0 0 1,4 1-1,1-1 1,0 0-1,-4 1-18,0 0 0,-3 0 0,0 0 0,2 0 7,-1 0 0,2 0 1,1 0-1,-1 0 0,-5 0-18,12 1 1,-4-1 0,0 1-4,-1 0 1,-1-1 0,0 1 7,-1-1 0,0 1 0,-1-1 1,-2 1 1,0 0 0,-1-1-132,-1 1 1,-1-1 0,1 0 141,-2 0 0,-1 0 1,0-1 4,0 1 1,-1 0 0,-1-1 7,-1 0 0,-1 0 0,3 0 23,-1-1 1,3 0 0,0 1-1,-3-1-25,2 0 1,-2-1 0,1 1 2,-4 0 0,2 0 0,1 0 1,-2-1 62,13 0 0,-1-1 1,-3 1-33,-12 1 0,-2-1 0,1 1 137,11-1 1,1 0 0,-3-1 239,1 1 1,-4 0-185,-2 1 0,-1 0-7,-2 0 1,-2 0-9,-3 1 1,-1 0 569,-3 0 0,-1 1-490,28-1 850,-7 2-1295,-5-1-222,-4 2-183,-4 2-667,-4 2-3311,-1 2 4654,2 4 0,-18-6 0,-2 1 0</inkml:trace>
  <inkml:trace contextRef="#ctx0" brushRef="#br0" timeOffset="132533">17915 12651 20290,'5'-49'920,"0"-1"1,-1 7 0,-1 6-731,2 11 647,-2 13-753,-2 11 235,0 15-224,0 3-11,0 13 11,-1 1 114,0 4-124,-1 4 71,-5 22-650,0-10 514,0-18 0,0 1 19,-3 15-17,1-15 1,0 1-12,-3 16-596,3-18 1,1 0 595,-2 7 0,1-3-55,2-6 88,0 1 35,3-13 83,0-2 236,3-12 570,0-7-856,0-7 1270,0-6-1315,2-8 0,2-5 72,1-7-78,0 5 1,1-1-482,3-21 445,-3 17 0,1-2-948,1-4 1,-1 1 950,-1 9 0,0 0 3,3-9 0,-1 0 30,3-11 1,0 6-23,0 6 0,0 8-442,4-4 415,-4 14-12,4-2 28,-5 14 333,7 3-356,-2 4 1952,6 3-1962,-3 4-1,3 4 6,1 5 552,1 4-547,2 2-337,0 4 332,0 2-695,-1 2 684,-1 1 5,-2 2-16,0 0 27,-2 1-16,-1-1 11,-1 2-6,-2-1 1,-2 1-3078,-3-3 3066,-2 1 0,-3-4-5,-3-2 27,-1-3 1,-1-4 27,0-5 23,-1-4 210,0-4-205,-2-3 443,0-6-454,-1-12 3370,1-3-3397,0-13 10,6-14-901,1 8 907,6-15 11,2 15-5,2 2-6,1 1 6,2 3 0,-1 3-85,2 2 62,-1 5-5,0 3 0,6 0-1,-6 8-21,6 0-12,-2 9 895,-3 2-872,5 5 97,-5 4-108,2 4 5,0 3-11,1 4-29,8 16-55,-6-4-1330,4 14 1111,-8-8-151,-2 4-251,0 3-416,-1 4-2350,-5-11 1,0 0-6013,5 16 8959,-6-19 1,-1-4-1,-2-9 1,-3-9 0</inkml:trace>
  <inkml:trace contextRef="#ctx0" brushRef="#br0" timeOffset="134190">19742 12781 9134,'0'-6'5303,"0"0"-2620,0 6 1462,0 0-3574,-2-66-3058,0 42 2733,1-14 1,-2 2 201,-1 22 593,-2 2-738,0 3-63,-1 1-55,-1 2-56,-2 2-34,0 2 2343,-3 2-2360,-1 3 6,-4 4 124,-12 13-52,-6 11-106,12-7 1,0 0-609,-15 20 587,5 2-1153,14-13 1135,3 0 0,4-1-164,3-1 164,6 9 0,10-2 17,11 3-6,4-14 1,4-10 27,-4-12-5,-1-2 11,2-2 527,-1-4-482,11-10 17,2-10 5,10-16-62,-11 4 1,-4-1 83,-12 9-94,-3 1-12,-1-1 188,-3 1-121,1-7 17,-4 6 17,-1 2-84,-4 12-22,-2 8 1098,0 4-1121,-2 10 12,-3 6-1,-3 15-16,-1 6-6,2-5-11,3-1 5,3-9 6,0 0 6,2-2-12,1 0 6,2-1-6,2-1 12,7 5-12,-1-7 1,6 3 10,7-7 1,-5-4 0,9-1-1,-9-5 1,0 0 16,-2-4-5,-2-2 17,3-10-12,-4 3 0,1-8 29,-1-5-34,-6 6-1,3-7 12,-5 7 0,-2 0 0,1-1-11,0 1 22,1-9-11,0 8 0,1-8-11,-1 11 22,4-6-22,-3 7-6,3-4-5,-2 9 0,0 2-6,1 0 11,0 4-11,0 2 17,5 1-17,-3 3 0,4 2 11,-4 2 0,1 2-11,1 3 0,1 3-11,1 1 11,-1 3-11,0 3 5,-1 2-39,3 12-318,-3-6 296,1 8-144,-6-9 54,-1-1-56,-1 0-84,-2-1-638,0 7-796,-1-6 342,0-2-790,-2-11-2312,3-10 4491,1-4 0,-2 0 0,0 0 0</inkml:trace>
  <inkml:trace contextRef="#ctx0" brushRef="#br0" timeOffset="134406">20781 12374 27012,'7'-5'162,"-2"2"-156,-1 52 5,-2-9-11,-2 5-31,0-10 1,0 1-757,1 22 731,1-20 0,0 1-1071,4 16 830,3 0-953,4-1 387,1-1-531,4-2-3641,0-6-4224,0-7 9259,-4-9 0,-7-15 0,-2-6 0</inkml:trace>
  <inkml:trace contextRef="#ctx0" brushRef="#br0" timeOffset="134663">21247 12593 17927,'-4'-4'3691,"1"1"-582,3 3-2796,-69-29-2042,43 25 1785,-16-10 0,1 5 57,17 20 559,-3 3-555,-1 2-2761,-1 2 2740,0 0-7,2 3-33,4-1-17,4 1-1567,5 6 1584,7-6 11,7 6 31,7-9-59,7-1-11,6-2-11,5 0-28,23 4 1576,-7-4-1627,18 3-201,-22-10 0,0 0-606,23 3-114,-18-4 0,0-1 983,-3-1 0,-5-2 0,5 2 0,-1-1 0</inkml:trace>
  <inkml:trace contextRef="#ctx0" brushRef="#br0" timeOffset="135622">23122 13096 18764,'26'-51'606,"0"0"0,0 0 0,-2 4 0,0 1 0,-8 7-130,-7-12-73,-4 4-72,-3 4-23,-3 5 135,-11-4-275,0 16-45,-8-1 663,-7 17-691,3 6-11,-9 8-11,5 6-12,-1 7-38,-3 4 16,2 5-17,-1 4-5,2 2-913,2 3 901,2 2 1,3 1 5,2 2-11,4-1 0,1 17-6,8-16 1,2 11 5,9-23-11,4-3 501,6-6-490,4-3 6,2-5 5,3-4 0,0-4 0,3-4 223,1-4-206,2-6 0,-1-5 11,1-4-6,0-5-730,-2-3 742,-1-4 17,-3-1-2020,-1-2 2020,-2 0 16,-2 0-263,-2 2 246,1 3 12,-4 2 0,0 5 5,-4 5 147,-2 5-158,-3 4 629,-1 5-657,-3 2 3225,-3 9-3242,-1 1-16,-8 19-1,0-5-5,-2 9 0,3-5-57,2 0 57,0 0-179,3 1 168,0 1-6,4-1-3178,0 1 3173,2-2-12,4-2-5,1-3-17,5-2-11,2-3 22,4-3-5,3-4-1,3-2 332,3-5-326,0-3 17,12-13-42,-9 0 70,8-11 11,-14 2 0,-2-4 0,-3-2 2485,-1-2-2479,-2-1 11,-2 0 6,-2 0 5,-1 3 6,-2 1 0,0 4-6,-1 2 11,-1 5-22,-1 4-5,0 4-1,-1 4 217,-1 2-239,0 3 856,0 2-856,2 2 12,0 5-12,0 5 0,2 4 0,-1 4-6,0 4 6,0 2-6,0 1 1,0 1-926,1 2 942,0 0-11,2-1-341,0-2 325,2-2-18,0-4 6,2-3 6,0-4-6,0-4 28,-1-4 907,0-3-901,-1-3 397,-1-5-397,0-3-1,0-6 1,2-4 5,0-4-5,2-3-1,0-3 1,1-3-711,0-2 716,1 1 11,0 2-92,0 3 65,-1 3 16,0 4-17,-2 4-5,0 3 0,-2 4-11,0 3 698,0 3-738,0 3 60,2 3-166,1 4-89,1 4-91,3 4-105,1 2-605,4 4 402,3 1-117,4 2-162,3 2-1445,2 0 975,3-1-517,3 0-889,3-2-1429,3-1 4240,7 1 0,-24-12 0,0-2 0</inkml:trace>
  <inkml:trace contextRef="#ctx0" brushRef="#br0" timeOffset="136023">24979 13023 18855,'13'-56'971,"1"-1"0,-2 5 0,-1 6-294,-1 3-128,-2 3-50,-2 4-63,-2 4-48,-3 6-75,-3 5 74,-11 3 283,-3 9-564,-12 2 96,-18 20-107,6-1-2343,-18 14 2292,13-1-10,0 4-10,1 4-13,4 2 0,16-8 1,1 1-7,-7 16 1,13-16 0,2 0 38,2 11-16,7-2-5,3-3-1,8-3-22,4-4 29,8-4-18,6-4 6,6-4-6,6-5-678,4-5 690,4-3-7,3-7-10,1-4 11,0-7 0,-1-6 5,0-5 428,-3-7-422,-3-6-5,-3-8 5,-4-5 5,-18 24 1,-1-2-337,-1-1 0,0-1 337,-1-2 0,-1 0-1,0-2 1,-1 0-1020,-1 0 0,0-1 1025,0 2 1,-1-1 13,-2 3 0,0 0-67,3-28 148,-4 9 746,-5-4-757,-3 22-28,-4-2 947,-2 22-998,-2 5 2884,1 5-2893,-1 3 1184,-1 5-1219,-1 3 0,-3 8 0,-10 18 0,6-1 0,-7 15-2623,12-3 2573,0 5-34,5 8-1992,2 6 1981,6-29 0,0 0-558,2 2 1,1 1 430,2 2 1,1-1-140,2 1 0,1 1-275,3 1 1,2 0-757,1 0 0,2 0 1258,3 6 0,1-3 1,1 4-1,1-3 1</inkml:trace>
  <inkml:trace contextRef="#ctx0" brushRef="#br0" timeOffset="136512">26714 12848 20607,'40'-41'265,"1"0"0,-3 2 0,-10 4 2150,-23 16-2252,-8-2 757,-5 6-887,-9 7-38,-2 6 33,-6 1 11,-4 4-6,-3 2 57,-16 11 160,3 8-248,19-5 1,1 1 1554,-6 14-1552,11 5-10,12-9-751,4 1 762,2 2-1,5 2-10,4-1-7,6 1 12,5-2-3036,4-1 3042,4-1-6,3-3 182,3 1-193,16 7 11,-12-8 0,8 3 0,-20-13-12,-7-4 12,-4-4 530,-8-3-530,-2-1 3392,-8-2-3386,-6-1 5,-8 0-11,-7 0 6,-6-1-12,-4-1-241,-3-1 230,-1 0-765,1-1 754,0-3-23,3-1-10,2-3-34,3 0-62,5-1-112,3-1-218,6-1-432,6-2-806,5-1-5013,8-2 6738,8-5 0,-4 10 0,4-1 0</inkml:trace>
  <inkml:trace contextRef="#ctx0" brushRef="#br0" timeOffset="136922">27549 12848 26922,'-46'0'108,"0"-1"1,3 1-1,8 6-63,17 21-11,1 3-12,1 2 0,2 1-5,5-1 11,3 0 6,7 12-23,15 2 0,1-1 3,4-19 0,4-4-1898,9 3 1890,18 2 11,-10-13-1,2-6-4,2-4 4,17-10-10,-17-4 16,9-9 23,-14-12 11,-7-8-17,-3-2 12,-11 0 5,-13 11-6,-2 1 590,-3 1-573,-1 1 73,-7-6 6,-2 4-90,-2 4-12,1 10-21,3 9 298,1 2-327,1 2 6,1 1-5,1 1 1001,1 0-1030,0 4-16,0 0-213,3 8-51,1-2-884,9 11-1961,9-1-6672,10 5 8834,-7-8 0,-6-6 0,-12-8 1</inkml:trace>
  <inkml:trace contextRef="#ctx0" brushRef="#br0" timeOffset="137529">27949 13026 13967,'-9'-11'5165,"1"3"-3961,8 8 4083,0 0-5007,15-49 185,-11 35-319,11-35-57,-14 47 57,-1 2-107,-2 7-22,-1 0 28,-4 9-6,-1-2 11,-1 4 34,-7 12-28,-3 5-5,1 1-1107,3-2 1078,9-9-5,3-3-54,5 1 53,5-2-10,6 0 33,21 5-22,-3-7-283,14 0 277,-8-11-22,-2-4 50,1-4-6,-3-5 652,0-4-618,-4-5-33,0-3-1,-4-3 12,-3-2-6,-2-2-59,-5-2 116,0-16-57,-8 7-728,-1-12 711,-6 11-5,-3-1-6,-4 0-684,-4 3 684,-3 5 244,-1 3-255,-2 4 0,-1 5 19,-5 2-92,8 8 888,-2 1-1073,10 8 653,4 3-1095,1 4-351,5 4-976,4 2-2947,6 3-4509,2-1 9483,2-2 0,-9-8 0,-2-2 0</inkml:trace>
  <inkml:trace contextRef="#ctx0" brushRef="#br0" timeOffset="138365">28646 13022 23131,'-8'0'1937,"2"0"-1443,6 0 558,0 0-1029,-7-6-1,14 6 1,-2-4 5,17 5 5,2 0-10,1-1 5,0 0-6,0 0 0,-1-1 18,-2-1-18,-1-2 0,-2-4 1,-2 0-12,-1-4 23,-2-2 5,-2-3 0,-2-1 0,-2-3 17,-2 0 11,-2 1 1,-2 0 21,-1 3-16,-4 1 11,-1 4 6,-4 1-1,-2 3-5,-3 2-11,-3 3-17,-2 1-11,-2 1 0,-4 2-12,1 2-5,-2 2-17,3 3 1,0 2-12,4 3-6,2 2 0,4 2-5,4 3-6,3 2-16,3 1-23,3 2-90,12 11 62,2-9-934,11 7 895,-1-12-17,4 0-56,4-1-56,3 0-45,5 0-90,3-2-49,3 1-103,5-2-1472,2-2 1277,2-2-111,0-4-62,0-4-18,-3-3 102,-3-2-510,-6-4 941,-6-3-118,-7-3 538,-7-4 792,-6-2-506,-6-2 134,-6-2 84,-3-1 89,-3-1 40,-4 0 12,-3 1 1318,-3-1-1392,-1 1-78,-2 0-67,1 1-73,-1 3 781,1 2-910,1 2-67,3 3-51,0 2 429,3 3-512,0 2 50,2 2-90,-1 1 11,1 2-5,-1 3-6,-1 2 17,1 2-17,-1 0 12,1 2 22,-1-1-6,1 1-6,1-1 7,1 0-24,1-1 7,1 0-1,1-2 1,2 0 33,10 2-23,-1-3-10,9-1-1,-2-4-5,1-2-12,1 0 7,2-3 16,0-2 0,0-3-6,-1-2 0,-1-1 6,-1-3 0,-2 0 17,-1-3 0,-1-1-17,-2-1 17,0-2 11,-3 0 0,-1-1 17,-3 2-1,-2 0 1,-3 2 0,-1 2 0,-3 2-17,-4 1-6,-5 1 1,-4 3 5,-4 1-12,-4 3-10,-3 0 0,-1 3-1,-2 1-5,2 1-17,1 4 6,0 1-34,4 5 23,0 3-6,3 3-6,1 3-387,2 5 365,3 2-17,3 3-17,3 2-27,3-1-7,3 1-16,4-2-33,3 1-18,5-3-72,5 1-84,4-2-90,4 1-162,6-1-1045,4-1 703,4-1-252,5-2-353,2-2-520,3-4-920,1-3-1097,0-4 703,-16-7 0,-1 0 2609,10-1 1,-2-1 0,-29 0-1</inkml:trace>
  <inkml:trace contextRef="#ctx0" brushRef="#br0" timeOffset="138629">30153 13206 20498,'-1'-44'425,"0"0"1,0 3-1,0 7-94,1 17-46,-1 0 645,1 1-683,0 2 492,0 1-521,0 2 250,0 0-295,0 2 610,0 1-615,0 2 213,-1 1-286,-1 1 6,-2 0-28,-2 0-23,-1 1 45,-2 1-44,0 0-12,-1 0-6,0 1 7,-1-1-18,1 0 12,-1 0-1,3 1-27,-1-2 27,3 2-10,1-1-6,1 1-12,2-1-671,0 2 375,2 4-185,2 2-203,1 5-228,0-1-319,-1 1-393,-1-1-666,0 1-1564,-1-1 3849,-3 0 0,3-4 0,-2-2 0</inkml:trace>
  <inkml:trace contextRef="#ctx0" brushRef="#br0" timeOffset="139258">29861 13005 24420,'17'-41'312,"-1"1"0,1 4 0,-8 6 19,-17 14 121,1 5-351,-8-4-17,1 6-11,-3 1-12,-3 1 113,-2 2-34,-12-1 29,-3 3-119,-12 6-22,11 3-16,4 4-1,10 2-360,0 1 366,0 3 5,1 3 1,1 2-12,2 3-17,1 0-213,3 1 219,-1 11-12,8-10 7,1 7-1,7-11-5,5 0 11,4-2 0,7 1 6,19 7-1,-3-8-496,16 4 496,-8-11-10,2-4-1,1-3 0,0-3 12,-1-5 5,-1-3-5,-2-3-1,-1-5 195,9-11-155,-2-7-3,-19 9 0,-2-1-491,10-16 528,-9-2 5,-12 10-372,-2-1 406,-4 0 457,-2 1-328,-3-6-141,-2 11 284,-1-2-216,-4 11 636,2 8-810,-1 1 453,3 5-453,0 2 0,1 1 0,-1 0 0,1 3 0,-1 2 0,-1 15 0,1-1 0,0 11 0,0-2-474,2 3 474,2 2 0,1 0-153,2 1 57,3-1-290,6 13-298,9 2 149,-6-18 1,1 0-399,4-3 0,0-3-1590,14 12-116,-2-13-2093,-12-14-5099,-3-5 9344,-3-2 0,-8-2 1,-3 0-1</inkml:trace>
  <inkml:trace contextRef="#ctx0" brushRef="#br0" timeOffset="139722">30483 13194 21192,'-1'-47'1408,"1"-1"0,-1 5 0,1 5-327,-1 2-689,4 11-84,1-5-73,3 14-61,0 3-46,1 4-44,0 2-33,1 4-1,-1 1-16,1 4-6,0 5 11,5 17-22,-2 1 11,4 15 33,0 15-922,-4-9 875,-3-15 0,-2 1 31,3 17-28,0 1-17,-1 3 11,0 1-20,-2-14 1,0 1-1130,4 18 1135,-3-20 1,0-1-21,3 10 23,0-5 0,-3-7 0,-2-7 45,-2-6-6,-4-13-11,-6-17-28,-1-9 0,-5-13-5,-5-17 3,3 7-9,-6-17 11,4 11 17,0-3 8,6 11 0,1-2-14,-4-22-17,7 22 1,1-2-20,3 0 0,2-1 19,4-1 0,1 0-79,0 0 0,0 1 87,4 3 1,1 3 3,7-11-6,1 2-6,2 4 6,0 5-5,2 4-1,0 4-517,11-3 484,-7 9 39,7 0 0,-10 10-217,-1 5 234,0 2 684,-2 3-707,8 4-5,-8 3 11,6 4 1308,-8 4-1308,-2 3 23,0 6-35,-1 2 1,5 22-286,-7-9 303,2 16-23,-11-15 6,0 0 44,-6-2-55,-5-2 124,-18 3-371,-16-7-45,-6-4-2137,-5-11 933,12-11-4906,-3-3 6143,-7-6 1,23 3 0,1-3-1</inkml:trace>
  <inkml:trace contextRef="#ctx0" brushRef="#br0" timeOffset="191037">6022 14741 15594,'-53'6'206,"0"-1"1,0 1-1,0-1 1,4 0-1,-1 1 1,2-1-1,3 0-1429,-1-1 0,4 1 0,0-1 1542,-16 2 0,2 0-22,6-1 1,2-1-49,6 0 0,1-1-31,4 0 1,2-1 602,-22 1-479,12-1 693,13-2-951,13 0-46,9 0-111,14 0 2457,10-1-2367,16-3-6,15-2-1176,16-6 1176,-24 5 1,3 0-4,6-2 1,2-1 2,5 0 0,5-2 0,-13 4 0,5-2 0,1 0 1,-3 1-729,7-1 1,-3 1 0,3-1 724,-1 1 1,2-1-1,2 0 1,0 1-390,-8 1 0,2 1 0,0 1 0,-1-1 0,-1 1 388,1-1 0,-2 1 0,1 0 0,2 0-265,0 0 1,3 0-1,1 0 1,-1 0 0,-3 1 264,-2 0 0,-2 1 0,-2 0 0,1 1-104,1-1 0,0 0 1,0 0-1,0 0 106,15 0 1,0-1-1,-1 1-68,0 0 1,0 0-1,-1 1 63,-1-1 0,0 1 0,-1 0 5,-2 0 0,0 1 1,-1-1-7,-1 1 1,-1 0 0,-1 0 112,-3 0 0,0 1 1,1 0-121,11-1 0,2 1 1,-4-1 81,-15 2 1,-4-1 0,2 0-79,8 0 0,1 1 0,-6-1 2,-6 1 1,-3-1 37,23 0 1206,-18 0-1117,-16 0 17,-13-1 1847,-17 0-1920,-11-1-17,-13 0-40,-6 1 1,-3 1 204,5-1 0,-1 1-235,-17 0 0,-2 0 192,7 0 1,0 1-188,-5 0 1,-2 0-995,-6 0 1,-2 0 989,19 0 0,-1 0 0,-4 0-3,-6 0 1,-4 1-1,-1-1 1,2 1-491,-5-1 1,2 1-1,-3 0 506,2 0 0,-3 0 0,-1 0 0,-1 1-120,10 0 0,-1 0 0,0 1 0,1-1 1,2 1 127,-2-1 0,3 1 1,0 0-1,-3 0-68,1 0 0,-4 0 0,0 0 0,2 0 0,3 1 82,-13 1 1,5-1 0,1 1-3,0 0 1,0 0-1,1 0-2,2 0 1,1 1 0,0 0-4,4-1 0,0 1 0,0-1 1,4 1 1,0 0 0,1 0 126,2-1 1,2 1-1,0 0-123,-17 2 0,2 1 5,6-1 0,-2 1 45,-7 1 0,2 1-39,17-4 0,3 0-6,-7 2 0,5-1 992,5-2-1033,13-1 1719,11-2-1703,11-2 2590,11 0-2557,9-3 1,13-2-6,10-3 873,13-4-901,-23 5 0,1-1-615,5 0 0,2-1 615,3 0 0,3-1 7,5 0 1,5 0-1,-2 0-7,-9 2 0,-2 0 0,4-1-582,0 1 1,2-1 0,1 0 0,-2 1 575,5-1 0,-1 1 1,-1 0-551,5 0 1,1-1 0,0 1 557,3 0 0,0 0 0,1 0-210,-14 3 0,0-1 0,1 0 0,0 1 209,1 0 1,0 0-1,0 0 1,0 1-119,2-1 0,-1 1 0,0-1 0,1 1 115,-1 1 1,1-1 0,-1 1-1,1 0-10,-1 0 0,-1 0 0,2 0 0,2 1 12,0 0 0,4 0 0,1 0 0,-1 0 0,-3 1-6,0-1 1,-3 1-1,-1-1 1,3 1-4,-2 0 0,2 0 0,1 0 0,-2 0 0,-4 0 13,8 1 1,-4 0 0,-2 1-50,-1-1 0,-1 1 1,-1 0-46,-5 0 0,0 0 1,-1 1-228,13 0 0,-2 1-459,-8 0 1,-2 1-1232,-9 0 1,-2 0 2006,19 7 0,-28-6 0,-6 1 0</inkml:trace>
  <inkml:trace contextRef="#ctx0" brushRef="#br0" timeOffset="196493">4902 13204 18661,'-49'0'10,"-1"0"0,1 0 0,2-1 0,1 1 0,4-1 46,-5 1 0,2-2-2719,5 1 1,1-2 2724,4 1 0,2-1 61,-24-3-369,-6-4 398,24 2 1057,-2-2-1125,25 4-29,7 0-117,7 0 2593,6 1-2520,6 1 129,16 1-44,0 2 60,15 0 23,-10 1 1,1 0 1814,26 0-1921,-16 0 0,3 0-1292,14 0 1,1 0 1243,-11 0 1,2-1-12,-5 0 1,3 0 0,-1 0-1,10-1 0,-2-1-3,4 0 1,4 0-4,-17 1 0,4 0 1,2-1-1,0 1-558,5 0 1,2-1 0,0 0 0,1 1 561,1-1 1,-1 1 0,1-1 0,0 0-1,-1 1 1,-1 0 0,1-1-1,4 0-207,-9 1 1,2-1 0,1 1-1,2-1 1,1 0 0,1 0 260,-4 0 1,1 0-1,2 0 1,-1 0-1,1-1 1,0 1-1,0 0-169,-1 0 1,1 0 0,-1 0 0,1 0-1,-1 0 1,0 0 0,0 0 119,-1-1 1,1 1-1,0 0 1,-1 0 0,-2 0-1,-2 0 1,-4 0-11,8 0 0,-4 0 0,-2 0 1,0 0 24,4 1 0,-1-1 0,0 0 0,1 1 1,-1-1 1,0 0 0,1 0 0,3 0 3,-7 0 0,4 1 1,2-1-1,-1 0 0,0 1 1,-3-1-27,0 1 0,-3-1 0,-1 1 0,2-1 0,2 1 3,1-1 0,3 1 0,1-1 0,0 0 0,-1 1 0,-4 0 27,10-1 0,-3 0 1,-2 1-1,1 0-23,2-1 0,-1 1 1,0-1-1,0 1-18,-12 1 0,0-1 0,0 0 1,0 1-1,0-1 15,12 0 1,0 1-1,0-1 1,1 0 2,-1 0 0,0 1 0,1-1 0,-1 1 0,0-1 0,-1 1 1,1-1-1,-1 1 0,1 0 0,-1 0 1,1-1-1,-1 1 1,0 0 1,0 0 0,-1 0-1,1 0-16,-1 1 0,-2-1 0,2 0 0,4 1 24,-10-1 0,3 1 0,2 0 0,0 0 0,-1 0 0,-3-1-8,-2 1 0,-2 0 0,0 0 0,-1 0 1,4 0-5,0 0 1,2 0 0,2 0 0,-1 0 0,-1 0 0,-4 0 9,7 0 0,-3 1 0,-2-1 1,1 1-1,0-1 0,0 1 0,0-1 0,0 1-3,-1 0 1,0-1-1,-1 1 1,1 0-2,-2 0 0,-1 0 0,1 0 0,3-1 8,1 1 0,3 0 0,1-1 0,-1 1 1,-3-1-12,0 1 0,-4-1 0,1 0 0,2 1-10,-2-1 0,3 0 0,0 0 0,-1 1 0,-5-1 5,11 0 0,-5 0 0,0 0 0,-2 0 0,0 0 0,-1-1-11,-3 1 0,0-1 0,0 0-2,-4 0 0,-1 0 0,0-1 227,-3 0 0,0 0 1,-1 0-268,15-1 1,-1-1 318,-4 0 0,-3 0-492,-5 1 0,0-2-2293,7-1 0,-3-1-6882,15-1 9388,-28 2 0,-5 0 0,-11 3 0,-9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7T10:37:53.63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1408 5156 9997,'-51'-2'162,"11"0"889,40 3-30,0 1-222,1 0-266,2 0 63,2-1-55,2 0 226,1 1-268,2-2-185,3 2-26,2-2-29,2 0 55,4 0-49,2 0-98,3 0-19,3 0-40,2 0-400,2 0 415,3 1 117,23 0-96,-10 0-727,-16 0 1,1-1 701,19 2-17,2 0-16,-12-1 1,2 1 24,5 0 0,1 1-63,1 0 1,-1-1-1049,1 1 1,-2 1 1030,-13-2 1,-1 1-6,2 0 0,1 0 3,0 1 1,1 0 13,0 1 1,1-1 8,2 1 0,-1 0 3,2 0 1,2 0-297,-2 0 0,2 1 0,0-1 373,8 1 1,0 0-576,-7-1 1,3 1 0,-2-1 581,5 1 0,-1-1 3,4 0 0,0 1-315,2-1 1,0 0 306,3 0 1,1 0-46,-20-1 1,1 0 0,0 0-62,1-1 0,0 1 1,1 0-74,0 0 0,1 0 0,-1 0 76,1 0 1,1 0 0,-1 0 2,2 0 1,-1-1 0,1 1 2,0 0 1,0 0 0,1 0 1,0 0 0,1 0 1,-1-1 1,0 1 1,1 0 0,-1 0-217,1 0 0,1 0 1,-1 0 178,0 0 1,0 0 0,1 0 2,-1 0 0,1 0 1,0 0-3,0-1 1,0 1-1,0 0-8,0-1 1,1 1 0,-1-1-53,0 1 0,1-1 1,0 0 53,-1 1 1,0-1 0,3 0 26,1 0 1,5-1-1,-1 1 1,-2 0 29,4-1 1,-3 1 0,3-1 37,-2 0 1,2 1 0,0-1 0,-3 0-39,0-1 0,-4 1 0,5-1 1,-10 0 0,3 0 1,2 0-1,-1 0 0,-3 0-65,2 0 0,-3-1 1,0 1-1,3-1 1,0 1 1,2 0 0,2 0-1,-2-1 1,-2 1-3,-3 0 1,-3-1 0,0 0 0,3 1 33,4-1 1,4 1-1,2-1 1,-2 1-1,-2-1-28,1 0 1,-3 1 0,0-1 0,3 1-41,-1-1 1,4 0 0,0 1 0,-1-1-1,-4 0 34,-2 1 1,-4-1-1,0 0 1,4 1 22,3-1 0,4 0 0,2 1 1,-1-1-1,-3 0 8,1 0 1,-3 1 0,0-1 0,3 0-5,0 0 0,2 0 0,2 0 0,-2 0 0,-4 0-5,-1 0 0,-3 0 0,-1 0 0,0 0-8,1 0 1,1 0 0,-1 0 0,0 0-3,1 0 0,0 0 0,-1 0 0,1 0-7,-1-1 0,1 1 0,-1-1 0,1 0-3,-1 1 0,1-1 1,0 0-1,-1 0 11,1 0 0,-1-1 1,0 1-1,0-1 1,0 1 1,0 0 0,1-1-1,-1 1 40,-2-1 1,0 0 0,1 1 0,4-1-30,1 0 1,3 0 0,3 0 0,-2-1 0,-3 1-7,0 0 0,-2-1 0,-1 1 0,3 0-2,-1-1 1,4 1 0,-1 0 0,0-1 0,-5 1-5,-3 0 0,-3 0 1,-1-1-1,0 1-6,16 0 0,0-1 1,0 0-7,-2 1 1,0-1-1,0 1-24,-2 0 0,0-1 1,-1 1-100,-2 1 0,0-1 1,0 1-122,-3-1 0,0 1 0,-1 0-574,-3 1 1,0-1 0,0 1 825,4 0 0,1 0 0,-7-1 0,-5 1 0,-5 0 0,0 0 0,-1 0 0</inkml:trace>
  <inkml:trace contextRef="#ctx0" brushRef="#br0" timeOffset="15925">2102 6795 22739,'-32'-19'-796,"7"4"497,25 15 794,0 0-179,2 0 139,1 2-456,3 0 186,1 1-138,3-1 629,11 0-137,1-1-242,9-1 111,16-5-854,-7 0 960,19-6-282,-21 4 0,0 1-7,-7 0 1,1 0-757,10-2 1,3 1 654,4-1 1,0 0-963,-10 2 1,1 0 911,13-1 1,-1 0-54,-13 2 0,-1 1-7,1-1 1,0 1-547,0 0 1,0-1 394,1 1 1,1-1-115,-1 0 0,1 1 5,0-1 1,1 0-270,0 0 1,0 0 281,0 0 1,3 0-249,-3 0 1,3 0-1,-2 0 254,8 0 1,0 0 154,-6 0 0,1 0 0,-2 1-31,5-1 0,-3 1 109,2-1 0,0 1-88,0 0 1,0 0 2,0 1 1,1-1-142,0 0 1,1 1 135,-1 0 0,1 0 48,-1 0 1,1 0-48,-2 0 0,2 0 37,-5 1 0,2 0 1,-1 0 0,6-1 0,0 1 52,-9 0 0,2 0 0,0 0-13,-1 0 1,-1 0 0,-2 0 12,8 0 1,0 0 0,13-1 0,2 0-64,-2 0 0,-3-1 40,-12 2 1,-1-1-153,12-1 0,2 0 158,-1-1 1,-2 1-14,-13 0 0,0 0-3,12 0 0,0-1-12,-17 2 1,-3 0-414,1 1 1,-1 0 293,-1 0 0,0 0-409,-2 1 0,0 0 556,3 0 1,-3 1 0,2 0 0,-3 0 0</inkml:trace>
  <inkml:trace contextRef="#ctx0" brushRef="#br0" timeOffset="21057">1683 7679 22925,'-44'-32'-551,"-1"1"0,5 2 0,8 5-200,22 9 426,2 2 376,2 1 118,2 1-24,2 2 42,1 1-775,4 2 988,3 1 285,5 0 19,3 2-92,4 2-121,2 0-43,4 3-149,3 1-510,3 2 103,2 2-208,4 2 82,1 1-1460,4 2 1680,3-1 36,2 2 31,4-1 54,3 0-922,4-1 1005,4 0-85,-30-6 0,2-1-724,0 0 0,1 0 700,2 0 0,1-2 14,1 0 0,1 0-263,21 0 1,6-1 254,-16-1 0,1 0 0,1 0-385,0 0 1,0 0 0,1 0 350,3-1 0,0 1 0,-3-1-281,10-1 1,-1 0 273,-18 0 1,0 1 0,0-1-196,2 0 1,0 0 0,1 0 196,2 0 0,-1 1 0,1-1-227,2 0 0,0 0 0,1 0 221,1 0 1,0 0-1,1 0-7,1 0 1,0 0 0,1 0-60,0 1 1,1-1 0,0 0-21,0 1 0,1-1 1,0 1 4,1 0 0,0 0 1,0 0 23,0 0 0,1 0 0,0 0-32,0 1 0,1-1 1,-1 1-2,1 0 1,-1 0 0,1-1 5,0 1 1,-1-1-1,1 1 3,-1 0 1,1-1-1,-1 1 57,1-1 1,-1 1-1,1-1 3,-1 0 1,-1 1 0,1-1 16,0 0 1,-1 1-1,1-1 53,-1 0 0,0 1 1,0-1 17,-1 0 1,-1 0-1,4 1-65,-13-1 1,3 0 0,1 0 0,1 0 0,-1 0-198,4-1 0,0 1 0,1 0 1,0-1-1,0 1-295,1-1 1,-1 1 0,1-1 0,-1 1 0,-1-1-1587,10 0 1,0 0-1,-3 0 1,-5 0 2096,-4 0 1,-5 0 0,-4 0 0,-4 1-1,-5-1 1,9 0 0</inkml:trace>
  <inkml:trace contextRef="#ctx0" brushRef="#br0" timeOffset="22518">2143 9125 9829,'-55'-4'1669,"0"1"0,6 0 0,6 1-288,13 2-806,8 0-86,-1 0-56,10 0-35,2 0 253,1 0-432,5 0-80,-1 0-97,6 0-2,-1 0 162,6 4-112,1-1 11,6 4 174,11-1-152,0-2-28,13 0 65,21-2-1092,-7-2 984,-14 0 1,3-1 60,11-3 1,1 0-1194,-8 0 0,1-1 1120,-3 1 1,3-1 0,-2 0 11,11-2 1,0 0-10,5-1 1,1 1-23,-17 1 0,0 0 0,1 0-4,1 1 0,1-1 0,2-1 8,4 1 0,4-2 1,1 0-1,-3 1-686,5 0 1,-2-1 0,3 1 669,-2-1 1,3 0 0,0 0 0,-3 1-543,3-1 0,-3 1 0,0 0 544,3-1 0,0 0 1,0 0-214,1 0 0,1 1 1,-1-1 210,2 0 0,-1 0 1,1 0-2,-16 3 1,1-1 0,0 1 0,-1-1-2,1 1 1,0-1-1,0 1 1,0 0-59,0 0 1,0 0 0,-1 0 0,1 0 72,-1 0 1,-1 1-1,2-1 1,1 1-32,2 0 1,3-1 0,1 1 0,0-1 0,-4 1 23,0 0 0,-2 1 1,0-1-1,2 0-4,11 0 0,3 0 0,-1 0 0,-5 0-1,-3 1 1,-5 0-1,3 1-65,-4 0 1,4 0 0,-1 0 0,-3 0 37,0 1 0,-2-1 1,2 1-22,10-1 1,2 0 0,-5 1-41,-2 0 1,-4 0 358,-4 1 0,0-1-396,-5 1 0,0 0-565,8 0 0,-2 0-268,-14 1 1,-1 1 1003,9 1 1,-4 0 0,-12 1-1,-3 0 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7T10:38:32.05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587 4402 14826,'43'11'1641,"0"-1"0,0 1 0,10 2 0,-2-2-867,0-6 0,-4-4-1161,-14 0 0,-1 0 722,13-1 0,0 1-775,-10-1 1,0 0 716,2-1 1,1 0-51,2-1 1,2-1-728,1 0 0,1 0 765,4-2 1,0 1-58,1-1 1,4 0-466,0 0 0,4 0 1,2 0 328,-11 1 0,1 0 0,1 1 0,0 0-50,1-1 1,0 1 0,0-1-1,0 1-12,0 0 0,1 1 1,-1 0-1,-3 0-249,2 0 0,-2 0 0,0 1 229,0 0 1,1 0 0,3 0-154,0 1 0,4-1 0,0 1 1,-2-1 141,3 1 1,-3 0-1,3 0 8,-4 0 1,2 0 0,1 0 0,-1 1 16,0 0 0,1 0 0,-2 0 1,-1 0-15,2 0 1,-2 0 0,7 1-21,-8-1 0,7 1 1,4 0-1,0 0 0,-4 0 1,-6 0 55,11 0 0,-8 0 1,8 0-37,-12 0 0,7 1 0,3-1 0,0 1 1,-4-1-1,-6 0-13,5 1 1,-6-1 0,2 0 2,-2 1 1,3-1-1,0 1 1,-5-1-13,0 1 1,-4-1-1,0 0 163,0 1 1,0-1 0,0 0-158,-1 1 1,0-1 0,-1 0-15,18 1 1,4 1 45,-15-2 0,5 1 1,0-1-1,-4 0-55,-7 0 1,-3 0 0,3 0 38,19 0 1,3 1 0,-7-1-74,-16 0 0,-4-1-321,-2 0 1,-1 1-6347,25 0 6751,-14 0 0,-23 0 0,-11-2 0</inkml:trace>
  <inkml:trace contextRef="#ctx0" brushRef="#br0" timeOffset="9065">20953 3200 23192,'-29'53'386,"-1"-1"1,3-3-1,8-1-193,16-11 1,6 0-4439,-1 25 4334,0-18 1,0-1 2,0-8 1,1-2-203,0 4 0,-1 1 182,1 1 1,0 1-9,-1 1 1,0 4-2,0-1 1,0 5-1,0-3-27,-1 11 1,1 1-17,-1-8 1,-1 2 0,1 2 16,0 5 0,-1 2 1,0-3-416,-1-10 0,1-2 1,-1 2 386,0 0 1,1 1 0,-1 1 0,0-2 8,0 1 1,-1-1 0,0 0-14,0 2 1,0 1 0,0-1-473,-1 3 0,1 0 1,-1 0 471,1 0 1,-1 1 0,1 4-83,-1 1 1,-1 6 0,1 0 0,0-3 83,1-12 0,-1-1 0,1-1 0,-1 3-5,1-1 0,-1 2 1,0 2-1,1 0 1,-1-1 2,1 2 1,-1 1-1,0 0 1,1-1 0,-1-2-126,1 1 0,-1-2 0,1 0 0,-1 3 124,1-1 1,-1 3-1,0 1 1,1-1-1,-1-3 1,1-3 1,0-2 0,0-1-1,0 0-2,-1 2 0,1-1 0,0 0 0,0 1 1,0-1 0,0 1 0,0-1 0,1 0-7,-1 1 0,0-1 1,0 0-1,0 1 67,1-2 1,0-1 0,-1 2 0,1 2-65,0 2 0,0 3 0,0 2 0,0-1 0,0-3 1,0-1 0,1-2 1,-1 0-1,1 2-4,-1-1 1,1 3 0,-1 1 0,1-2 0,0-4-4,0 11 1,2-4-1,-1 0-17,0-1 1,0 0 0,1 0-36,1-2 0,0-1 1,0 0-63,0-1 1,0 0-1,0-1-203,0-2 1,1 0-1,-1-1-176,0-1 1,0-1 0,0 0-772,-1-1 1,0-1 0,0-2-3487,0 15 1,-1-3 4755,0-7 0,-1-4 0,0 3 0,0-21 0</inkml:trace>
  <inkml:trace contextRef="#ctx0" brushRef="#br0" timeOffset="10101">21514 3284 12520,'50'1'724,"-1"0"1,0 0 0,-3-1-451,17-3-924,-27 1 0,2-1 770,4-2 1,2 0-1143,4-1 1,2-1 1122,5-1 0,2 0-42,-16 1 1,1 1 0,1-1-357,2 0 1,2-1 0,-1 1 337,4-1 0,0-1 0,1 1-410,3-1 1,-1-1 0,2 1 424,1 0 0,2-1 0,-1 0-213,3 0 1,0 0 0,1 0 214,-14 2 1,1 1 0,-1-1 0,1 0-14,2 0 0,-1 0 1,1 0-1,0 1 30,1-1 1,0 0 0,1 0 0,0 0 2,1 0 1,0 0-1,0 0 1,0 0 0,1 0 1,1 0 0,0 0 0,0 1-3,0-1 0,1 0 0,-1 1 0,1-1-12,0 0 1,-1 1 0,2-1 0,3 0 2,-7 1 0,3 0 0,2 0 0,0 0 1,-1 0-1,-3 0-42,-1 0 1,-1 0 0,-2 0 0,1 1 0,3-1-6,1 0 1,2 0-1,2 0 1,0 0 0,-2 0-1,-4 1 4,9-1 0,-3 0 1,-2 0-1,1 1-6,0 0 1,1-1 0,0 1-1,-1 0-2,0 0 0,0 0 0,1 1 0,-1-1-2,-1 1 0,0-1 1,1 1-1,-1 0-6,0 0 1,-1 0 0,1 0 0,-1 0 4,-1 0 0,0 0 0,0 1 0,0-1-2,-1 1 1,0 0 0,0-1 0,-1 1 3,-1 0 1,0 0 0,0 0 0,-1 0 9,0 0 1,-1 0 0,0 0-1,-1 1 13,15-2 0,-1 0 1,0 0 12,-3 1 0,1 0 1,-2 0 4,-1 0 1,-1 0 0,-1 0-2,-2 1 0,-1 0 0,0 0-2,-2 0 1,-1 1-1,0-1-6,-3 1 1,0 0 0,-2 1 17,-1-1 0,-1 0 0,-1 1-24,18-1 0,-2 1-6,-4 0 0,-1 0-16,-5 0 0,-1 1 202,-3 0 1,-2 0-201,-3 1 1,-1 1-4,-4-1 1,-1 1 31,28 5-23,-9 2 1002,-5 2-1002,-5 3 0,-4 1 5,-3 4 1,-3 2-12,-2 3 6,-1 1 11,-3 5 12,-2 3 10,-3 5 1265,-3 2-1236,-3 5 11,-3 3 16,-3 5-10,-3 3-29,-4 5-36,-1-28 0,0 1 0,-2 2 0,0 1-6,0 2 1,0 1 232,-2 3 1,0 0-237,0 2 1,0 1-9,-1 3 0,0 0 6,1 1 0,-1 2-6,0 1 0,1 0-118,-1 3 0,0 1 110,1 2 0,0 0-604,0 4 1,0 0 599,2-20 0,-1 1 1,1 0 0,0 2 1,0 0 0,0 1 5,0 0 1,1 1 0,-1 1-8,1 0 0,0 1 0,-1 0 0,1 2 0,0-1 0,0 0 0,0 2 0,0 1 1,0-1-336,0 2 0,0 0 1,0 0 321,1 1 0,0 0 0,0 0-123,1 2 1,-1-1 0,1 1 125,1 0 1,0 0 0,0 1-98,0 0 1,0 1-1,1 0 101,0 1 1,-1 0 0,1 0-37,0 1 1,0 0-1,0 0 29,0 2 0,0-1 0,0 0 5,-2-15 1,1 0 0,-1 0 0,0 0-6,0 0 0,0 0 0,0 0 0,-1 0 7,0 0 0,0 1 0,0-1 0,0 0 1,-1-1 0,1 1 1,-1 0-1,1-1-1,-2 16 1,0 0 0,-1-1-1,0 1 1,-1-1-1,0-1-9,-1 0 0,-1-1 1,-1 0 1,0 0 0,-2-1 0,0-1 0,-1 0 0,0 0 0,-1-1 3,0-1 1,-2 0 0,0 0 1,0-1 1,-1 0 0,-1-1 26,0-1 1,0 1 0,-1-1-30,0-2 1,0-1 0,-2 3-4,1-1 0,-2 2 0,0 0 0,0-2 3,0 2 1,0-3 0,-1 2-3,2-3 1,-1 1-1,-1 0 1,2-3 5,1-2 0,0-4 1,1 1-6,-1-1 0,1 0 0,0 0 88,0-2 0,0 0 0,0-1-85,-7 18 1,0-1 2,1-3 1,-1-1 2,0-2 0,1 0-3,-1-3 1,0-1-1,0-1 1,-1-1-9,0-3 0,-1-1 2,-1-1 1,0-1-6,-1-2 1,-2-1 2,0-2 0,-3-1-3,1-2 0,-2-1 8,-2-2 1,-1-1 243,-2-2 1,-1-1-247,-2-2 0,-1-1-3,-3-2 0,-1 0-6,-3-1 0,0-2 9,-4-1 0,0 0-3,-4-2 0,-1 0 149,-3-2 0,-1 0-142,18-4 1,0-1-1,-1 0 0,-2 0 1,0-1 0,-1 0-3,-1 0 1,-1-1 0,0 0-3,-2 0 1,-1-1 0,0 0-4,-1 0 0,0-1 0,0 1-107,-3-1 1,1-1 0,-1 1 108,-1-1 0,0 0 0,0 0-166,-2 0 1,0-1 0,0 0 163,-1 0 0,-1 0 0,0-1-9,-2 0 0,1 0 0,-2-1 7,16 1 1,0-1 0,-1 0 0,0 0 2,-1 0 0,0 0 1,-1 0-1,0 0-4,0-1 0,-1 0 1,-1 1-1,1-1 24,-2-1 0,0 1 0,-1 0 0,1-1-21,-2 1 0,0-1 0,0 0 0,0 0-5,-1 0 1,-1-1 0,0 1 0,0-1-1,0 0 1,-1 0 0,0 0 0,-1 0-83,0 0 1,0-1 0,0 0-1,-1 1 60,0-1 1,0 0-1,0-1 1,0 1-19,-1-1 0,0 1 1,0-1-1,0 0-35,0 0 0,0 0 0,0 0 1,0-1-80,0 1 1,0-1 0,-1 0-1,1 0-67,1 0 1,-1 0 0,1 0 0,-1 0-117,2 0 0,-1-1 0,0 1 1,1-1-274,0 0 0,1 1 1,-1-1-1,1 0-720,1 0 1,0 0 0,0 1-1,0-2 1335,6 2 0,-1 0 0,0 0 0,3 0 0,5 1 0,-3 0 0,6 1 0,-1-1 0,-19-3 0,0 0 0</inkml:trace>
  <inkml:trace contextRef="#ctx0" brushRef="#br0" timeOffset="10748">24833 5005 15014,'7'-58'930,"1"1"0,-2 6 0,-1 6-235,-3 6-129,-1 11-102,-2 7-128,-2 6 1525,0 6-1766,-1 4 581,0 3-654,2 8 357,-1 3-295,0 10 17,-1 8 28,-2 8 835,0 7-810,-1-3 0,1 2-1045,0-6 1,0 2 954,-2 12 0,0 4-12,1-9 1,1 1-1,-1-2-1091,-1 10 0,0 1 1042,2-6 1,-1 2 0,0-2-1,0 7 0,0-2-9,0 1 0,1 3-13,1-3 1,1 4-1,-1-3-2,2-12 1,0-1 0,0 2-7,0 11 1,0 4 0,1-5-36,1 4 1,0-2-40,0-1 1,1-1-46,0-2 0,0-1-72,0-2 0,0-1-738,1-3 0,0 0 533,0-4 0,1-1-328,1-4 1,0-1-1715,4 26-2996,-1-10 5461,1-4 0,-3-24 0,0-3 0</inkml:trace>
  <inkml:trace contextRef="#ctx0" brushRef="#br0" timeOffset="11366">24657 4499 12808,'-31'-48'379,"-1"0"0,3 4 0,7 8-121,16 18 1837,2 2-1938,6 2-34,5 1-34,8 1-10,8 0-40,7 1 11,8 0 37,-2 3 0,2 0-411,-6 1 1,1 0 415,14-2 1,2 0 7,-9 2 1,-1 0-9,5 0 1,0 0-15,4 0 1,0 0-18,3-1 1,1 1-289,2 0 1,1-1 282,1 0 0,3 1-213,-2-1 0,3 0 1,2-1 186,-12 2 1,1-1 0,1 0 0,0 1-409,0-1 0,0 1 0,1-1 0,-1 1 393,-1-1 1,1 0-1,-2 0 1,-1 0-204,1 0 1,-3 1 0,0-1 206,1 0 0,1 0 0,-1 0-32,1 0 1,-1 1 0,1-1 32,-1 0 1,0 0 0,0 0-44,-1 1 0,0-1 0,0 0 51,-2 1 0,0 0 0,3-1 39,13-2 0,3-1 0,-3 1-14,-14 2 0,-2 1 0,2-1-20,10-2 1,2 0 0,-4 1-4,0 0 1,-3 1 8,-3-1 1,0 1 173,-3 1 0,-2 0-177,-2 0 0,-2 1 341,-2 0 0,-1 1-341,-2-1 1,-1 2 943,28-6-918,-6 2-6,-5 2 11,-7 0-5,-3 2-6,-5 1 1824,-5 2-1835,-4 0 1897,-5 2-1914,-5 1 504,-5 2-476,-1 5 1107,-4-1-1112,0 8 355,-5-4-350,0 6 77,-1-4-89,-1 4 7,1 0-6,0 3-1,1 1 1,0 3-11,2 2 5,2 3 45,5 21-1131,-1-9 1097,6 18-22,-3-12 25,-4-8 1,1 2-1,-2-7 0,-1 0-753,3 14 0,-1 2 753,-2-10 0,-2-1 11,0 4 1,-1 0-29,0 4 1,-1 0 5,-1 1 0,-1 4-3,0 0 1,-1 4-1,0-2-865,-1-10 1,-1-1-1,1 2 842,-1 14 1,0 3 0,-1-3-4,0-13 0,0-2 1,-1 1-3,0 1 0,1 0 0,-1 1 7,0 0 1,-1 1 0,1 0-2,0 1 0,0 0 0,1 0 5,-1 0 0,0 0 1,0 3-423,1 1 1,-1 3 0,2 1 0,-1-4 408,0 4 0,1-3 1,0 3-218,0-4 0,1 3 0,-1 0 1,1-5 216,1 0 0,0-3 1,0-1-152,0 1 0,0 0 1,0-1 148,1 0 1,0 0-1,0 0-9,1-2 0,-1 1 1,1-1-5,0-1 0,1 0 1,-1-1-10,0 0 0,1-1 0,-1-1 98,1 21 1,0-2-269,-1-1 0,0-2-244,-1-1 1,0-1-494,0-2 1,-1-2-1605,0-3 1,-2 0 2525,0 3 0,-1-4 0,0 3 0,-1-5 0</inkml:trace>
  <inkml:trace contextRef="#ctx0" brushRef="#br0" timeOffset="12172">24615 6525 16962,'-2'-38'677,"0"1"1,-1-23 987,3 60-1541,0 0 609,0 5-537,0 3 371,0 7-35,2 17-297,0-2-199,0 14 132,0-5-42,-1-5 0,1 3-48,-1 22-50,1-16 0,-1 0-14,0-9 0,0-1-733,0 3 0,-1 0 730,1 2 0,-1-1 0,0 1 1,0 1-7,0 0 1,0 0-4,0 0 1,0 0-733,0 0 0,0-1 735,0 0 1,0 0 8,0-2 0,0 0-9,0-1 1,0 0-3,0-2 0,2-1-303,1 30 300,3-3 12,2-2-745,1-3 761,1-3-40,1-3-67,0-2 113,1-5 844,1-3-827,1-3-1,2-4 0,3-3-5,3-4 6,4-3-7,5-4-4,6-4 4,-4-6 1,2-2-11,24 2-449,-17-4 1,1-1 428,-7-1 0,-2 0-23,4-1 1,1 0 19,2 1 0,0-1-5,3 1 0,0-1 8,2 1 0,1 0-14,0 0 0,3 0 9,-2-1 0,4 2 1,-2-1-82,9 0 0,1 0 85,-7 0 0,2 0 0,-2 1-457,6-1 0,-1 1 449,2 0 1,1 1-492,1-1 1,1 2 492,-20-2 1,1 0-1,-1 0-178,1 1 1,1 0 0,0 0 173,1 0 1,0 0 0,0 0-68,0 0 0,1 0 0,0 1 62,0-1 0,1 0 1,0 0-3,0 0 0,0-1 0,0 0 0,0 0 1,1 0-1,0 0-4,-1-1 1,1 0 0,0 0-16,-1 0 1,1-1 0,-1 0-85,1 0 0,-1-1 0,0 0-73,0 0 1,-1-1 0,0 0-96,0-1 1,0 0 0,-1-2-936,-1 1 0,1-1 1,-2-1-3474,16-2 0,-3 0 4707,-6 0 1,-6 0 0,5-1 0,-23 4 0</inkml:trace>
  <inkml:trace contextRef="#ctx0" brushRef="#br0" timeOffset="16326">6835 10048 21282,'0'-10'2319,"0"2"-1440,0 8 875,-25-85-1430,11 57-635,-2-20 0,-3 4 485,2 31-17,-3 3 179,0 2-235,-2 3-12,-1 3-38,-3 2 55,-16 12-56,8 1-752,-14 11 742,11-2-18,-1 5-16,0 1 5,1 2 17,2 3-17,2-1 11,5 1-5,5-2-11,5 10-17,9-11 5,8 7 6,9-14 0,9-2 17,6-3-12,7-1 1,6-2-12,7-2-5,3-1 11,5-2-9,-13-2 1,2 1-859,21 2 864,-21-3 1,1 1-1,-2-1 0,-2 1 3,19 5-362,-22-5 0,-2 1 345,3 2-685,-7 1 691,-9-1 567,-9 0-522,-11 6 762,-9-3-796,-12 6-6,-25 4 167,4-6-158,13-5 0,-1-2 2,-18 4-5,-2 0-22,1-2 11,0-2 86,2-4-97,2-2-12,4-3-94,5-3-774,-5-14-218,16-1-936,-1-14-3993,20 0-3501,3 0 9079,6 2 0,-1 13 1,1 5-1</inkml:trace>
  <inkml:trace contextRef="#ctx0" brushRef="#br0" timeOffset="16564">7448 9656 27650,'-2'53'23,"2"-10"-34,24 12-1056,-8-10 1022,1 4 282,-3 6-1646,-6-12 0,-1 10 1,1 4-1,-1-6 1104,-1-5 0,0-3 1,0 2-1,0 3 1,0 4-1,0-2 1,-1-9-1,-1-9 1,-1 0-1</inkml:trace>
  <inkml:trace contextRef="#ctx0" brushRef="#br0" timeOffset="17082">7457 10239 24814,'-36'-42'681,"0"0"1,3 4 0,7 7-279,12 15-206,6 6-124,0-1 7,6 6-74,4 2 6,4 1-18,18 1 1,1 1-12,16 0-33,21 0-1090,-11 0 1117,-16 0 1,2 0-46,3 1 1,-1-1-33,22 1 41,-21 0 0,2 0-109,-1 0 0,-2 0-22,20 0 86,-22 0 1,-2-1-37,6 0 39,-8 0 62,-7 0 50,-10 0 39,-6-3 1,-8-1 21,-7-2 164,-9-4-85,0 3 1171,-4-5-1131,5 4-1,1-2 6,1 1-17,1 0 6,2 0-6,1 1-22,1 0-45,2 2 39,2-1-111,1 2-1,4-2-22,5 5 11,7 4-23,-1 5 6,3 5 6,5 13 0,-4-2-51,6 10 34,-8-7 0,1 2-5,-1 2 5,12 26-6,-12-20-208,5 17 192,-20-20 22,-6-11-17,-5 4 23,-4-13 10,-2-4 1,1-4 6,0-2 16,0-12-11,5-2-22,1-11-6,7-2-3166,2-3 3166,6-4 0,3-4-1065,7 0 1065,3-2-367,4 0 367,5 0 0,-6 11 0,2 0-505,13-12 505,-11 14 0,0 1-970,26-13-789,-11 11 1759,-11 10 0,-3 1 0,-5 5 0,-2 1 0</inkml:trace>
  <inkml:trace contextRef="#ctx0" brushRef="#br0" timeOffset="17657">8925 10046 18005,'0'-7'4526,"0"1"-3322,0 6-235,4-66-2118,-1 37 1457,0-11 0,0 0 185,2 12 416,1-5-618,-1 9 362,2-2-440,-4 12-45,-1 4-17,-1 4-56,0 3 959,0 1-1043,-1 7 405,0 3-383,0 9-20,0 5-13,0 7 0,-1 4 0,-2 5 0,-4 25-1230,2-12 1151,2-16 1,1 0-275,0 15-358,7 0-779,4-1-2554,8-1 4044,9 4 0,-11-24 0,1-3 0</inkml:trace>
  <inkml:trace contextRef="#ctx0" brushRef="#br0" timeOffset="18009">10097 9867 26122,'21'-56'-196,"7"9"0,17 34-1125,5 2 900,4 0-1602,2 3 1245,1 1-275,0 3-331,-3 2-447,-4 2-808,-5 3-1217,-7 3-3011,-8 3 6664,-9-1 1,-11-3 0,-5-2-1</inkml:trace>
  <inkml:trace contextRef="#ctx0" brushRef="#br0" timeOffset="18148">10392 10038 15495,'-46'31'1583,"0"-1"1,5-3 0,6-3-509,6-5 1048,11-7-1366,8-6 312,5-3-587,9-7 61,5-3-336,8-7-89,8-4-68,7-3-1117,7-2 1062,6-2-40,6-2-151,4 0-919,-10 7 0,1 0 943,-4 3 0,-1 1 1,-5 1-1,-2 2 1,7-2-1</inkml:trace>
  <inkml:trace contextRef="#ctx0" brushRef="#br0" timeOffset="20367">11974 9327 24816,'-29'-22'62,"7"10"-51,24 33-22,2 1-4258,1 0 4219,1 0-45,2 0 809,2-2-961,1-2-195,4-1-1334,11 2 354,-4-7-337,10 0-297,-8-9-83,1-1 341,0-7 565,-2-1 752,1-6 733,-3-4 543,-2-2 482,-2-2 370,-3-1 1932,-2-10-2044,-5 6-286,-2-5 605,-13 3-1193,1 7-84,-6-2 3296,2 10-3155,-3 0-478,3 5-77,-1 1-79,6 3-51,2 3-38,1-1-1,1 3-16,1 3-17,1 5-79,0 4-117,0 5-174,2 3-426,2 3-811,2 4-2785,4 2 4431,1 7 0,-4-19 0,-1 1 0</inkml:trace>
  <inkml:trace contextRef="#ctx0" brushRef="#br0" timeOffset="20682">12937 9491 22274,'-3'-9'1601,"1"1"-1248,-1-24 0,1-5-1512,5 0 1408,-3-8 1,1-1 170,10 6-67,0 4-28,1 5-17,-1 5 490,-1 6-618,-2 5-63,-2 6 225,-2 3-286,-1 4 6,-1 6 16,0 4 915,0 8-937,1 8-850,0 7 833,0 7 12,0 4 5,-1 6-28,0 1-11,0 2-1,-1 1-27,0 1-11,1-1-45,3-1-40,0-1-50,3-1-95,2-3-100,0-1-186,1-2-274,0-2-415,-2-2-716,-2-3-1816,-2-3 3737,-2-1 1,-2-16 0,-1-2 0</inkml:trace>
  <inkml:trace contextRef="#ctx0" brushRef="#br0" timeOffset="21023">13109 9955 23640,'-11'-50'594,"1"1"0,0 4 0,2 6-219,3 13-84,1 2-89,3 3-79,1 2-50,4 2-40,3 2-22,5 2 6,5 1-28,4 1 0,4 2-12,2 0-338,3 2 305,3 0-11,0 1-28,0 2-546,-1-1 546,-2 2-6,-1-1 22,-3 0 12,-2-1 17,-5-1 44,4-5 23,-9 1 11,0-4 11,-9 2 349,-2 0-264,-2-1 574,0 1-542,-2-2 18,-2 1 16,-2-1 275,-3-7-207,1 6-17,-2-6-12,3 7-10,1 1-46,0 1-10,0 2-40,1 2-28,1 3-88,0 2-7,1 3 0,-1 6 0,0 5 0,1 7 0,-1 5 0,1 5 0,1 3-316,0 3 316,2 2-34,2 2-78,4 0-348,10 18 57,-1-16-190,7 14-1422,-5-19 1051,1 1-693,2 0-2365,2 0 4022,6 5 0,-14-20 0,0-1 0</inkml:trace>
  <inkml:trace contextRef="#ctx0" brushRef="#br0" timeOffset="22249">13943 9842 21500,'-4'-4'2997,"1"1"33,3 3-3013,-8-57-375,12 41 374,-3-43-4,15 56-1,1 0 138,2 1-143,0 0 5,1 1 73,0-1-90,-1 0 6,0-2-5,0 0-7,-1-3 7,-1 0 5,0-2-6,-2-4 182,6-11-176,-8 2 0,3-9 17,-9 8 33,-3 1-28,-3 1 12,-1 4-12,-2 1 1,-3 3 66,-7 0-44,0 6 11,-2 0-5,2 6-1,-1 0-5,0 4-17,0 2 5,-1 5-5,1 3 0,-1 3-5,1 4 10,1 3-10,1 4 16,2 2-5,3 2-1271,2 1 1254,2-2-6,4 1 6,3-3-6,4 0-11,13 8-6,-2-11 1,10 7-1,-5-16-11,4-1-5,3-5-766,3-2 771,3-4 12,4-3-981,-11-6 0,0-1 986,18-5-3,-18 0 0,-1-2-77,9-10 85,-2-5-443,-5-3 438,-4-5-11,-3-5 16,-5-5-5,-1-6-278,-4-5 286,-8 26 1,0-1-4,-1-2 1,0 0-1,-1-1 1,0 0 2,0-1 1,-1 1 2,-1-1 1,0 1 4,0 1 1,-1 0 2,0 1 1,-1 1 42,1-24 34,-2 7-96,-4 10 0,0 7 2698,-3 8-2698,0 7 121,0 6-121,2 5 633,1 3-633,0 2 1342,-3 13-1342,0 2 0,-6 30 0,5-9-499,-4 21 499,5-9-3227,0 7 3227,1 4 0,2 3-430,1 2 430,2-31 0,0 0-375,1 0 1,0 1 374,2 30 0,3-21 0,1 1 0,8 17 0,-3-22 0,2-3 0,12 7 0,4-5 0,5-7 0,3-4 0,2-7 0,-1-6 273,-1-7-273,-2-5 0,12-18 0,-12 0 0,9-17 2082,-14 3-2082,-2-6 0,-2-4 0,-2-5 0,-4-7 0,-2-5-279,-11 27 0,0-1 279,-1 0 0,0-3 0,1-15 0,0-2 0,-2 13 0,-1 0 0,2-12 0,-2 1 0,-1 16 0,-1 3 0,0-28 0,-1 6 0,-2 8 0,-2 7-1692,-1 7 1692,-1 7 0,0 5 0,-1 3 492,3 9-492,-1 1 916,1 7-916,1 3 3392,-3 6-3392,-2 7 0,-1 6 0,-3 7-633,-2 7 633,-1 5 0,0 7 0,3-9 0,0 0 0,2-7 0,2-1 0,-4 12 0,2-1 0,3-11 0,2-1 0,0 0 0,1 1 0,1 0 0,0 0-520,1 0 0,1-1 520,4 32 0,3-3 0,8-4 0,6-6 0,6-5 0,5-4-46,5-7-273,5-4-45,2-7-84,2-6 0,-1-7-84,-1-6-403,15-11 39,-17-3 689,-11-3 0,-1-3 123,-2-7 112,2-9 39,-18 7 68,-4-1 38,-5 0 34,-1-1 52,-2-1 15,0 0 40,-2 0 16,-1 1 286,-4-9 208,0 10-567,-3-5 1237,-3 11-1214,-1 4-134,-4 5-101,3 8-23,2 7-5,3 5 5,1 6 1,-3 14 562,2 13-573,1-1-7,5 3-5,3-13-5,2-2 10,3-1-5,2-3 0,5-1 6,3-2-332,4-3 326,3-1-5,3-3 5,1-4 0,2-3 0,-1-4-6,1-1-3274,-3-7 3285,-2-3 12,-1-5-10,3-14-7,-7 2-227,2-9 227,-9 5 0,-4-17 0,-2 8 0,-4-13 0,-3 14 0,-4 0 0,-4 3 0,-3 3-1984,-2 3 1984,-4 3 0,-1 4 1637,-15-2-1637,8 8 0,-8 1 0,8 9 0,9 2 215,-2 3-215,13 6 0,4 0-415,4 5 2818,7-2-3529,7 1-62,6 0-2649,6-1 3837,7 0 0,-14-6 0,0 0 0</inkml:trace>
  <inkml:trace contextRef="#ctx0" brushRef="#br0" timeOffset="22489">16359 8772 24340,'-3'-6'2134,"1"1"-202,2 5-1943,-24-9-28,20 16-39,-17-4-40,28 19-50,2 1-465,9 9-655,5 3-312,1-2 127,0-6-790,-5-11-2578,0-5 4841,4-2 0,-11-5 0,0-1 0</inkml:trace>
  <inkml:trace contextRef="#ctx0" brushRef="#br0" timeOffset="22615">16626 8809 27746,'11'11'-2398,"-1"6"2398,-1 26 0,-3-20 0,-2 0 0</inkml:trace>
  <inkml:trace contextRef="#ctx0" brushRef="#br0" timeOffset="23415">7084 11705 20020,'-46'-40'552,"0"1"1,4 3-1,4 7-261,6 12-49,1 2-29,1 3 547,1 3-614,3 3 578,3 2-651,2 3 465,3 1-482,0 4 845,2 2-839,0 4-17,1 4 5,1 2-5,1 4-23,2 1-5,1 4-11,4 1-12,2 2 0,2 0 6,7 1-11,2-1 6,6 1-283,5 0 283,5-2-1,4 1 1,2-2 10,3-2-16,2-1-11,3-3-1,0 0 12,0-1 5,-1-1 6,-2-1 0,-4-1 131,-4-3-142,-6 0 22,-6-4 0,-7 0 6,-4-1 11,-6-1 814,-3 1-825,-7 1 5,-5 1-11,-4 0-11,-3-2 6,-3 0-1,-1-2-5,-2-2 6,1-2-34,0-1-11,2-1-62,1-3-179,2-5-274,4-6-871,4-7-675,5-5-4520,5-7-3211,4 1 9135,2 2 1,1 14 0,0 7 0</inkml:trace>
  <inkml:trace contextRef="#ctx0" brushRef="#br0" timeOffset="23657">7579 11257 27600,'-8'31'22,"-1"1"1,-2 28-23,17-26 0,3 0-915,5 21 878,-1-4 1,0 1-1058,-4-20 0,0-1 1035,2 12 0,2-1-56,-3-11 0,0-1-67,1 0 0,1 1-101,1-1 1,0 0-113,0 0 0,1 0-703,15 26-250,0-3-652,-1-6-1344,-2-5 3166,1-4 0,-15-18 1,0-3-1</inkml:trace>
  <inkml:trace contextRef="#ctx0" brushRef="#br0" timeOffset="24141">7774 12084 19803,'-14'-50'763,"-1"-1"0,2 4 1,2 7-310,4 6-123,2 3 731,1 1-721,2-3 417,1 9-702,0 0-34,3 11 352,0 3-369,2 2 784,3 2-828,1 1 301,4 2-374,3 0-67,6 1-56,5 1-73,4-1-135,5 1-123,3-2-518,5 1 121,0-2-169,2-1 79,0-1-949,2-2 1106,-1 0 290,-12 1 1,0-1 303,15-4 330,10-5 308,-29 5 121,-8-1 462,-9 1 201,-7 0 90,-5 0 233,-6 2-419,-4 1 886,-4 1-571,-9-2-645,6 4-268,-6-2 235,5 0-415,6 4-72,-1-2-57,6 4-55,3 0-28,1 2-29,1-1-5,4 3-5,2 2 16,4 5-28,10 12 11,-2 0 6,7 10-3397,1 11 3391,-7-7-356,5 13 306,-4 6 17,-7-12-28,2 13 28,-9-17-86,-7-6 1,-2-1 124,-4 1 11,-8 15 28,1-41-5,-2-3 5,1-6 6,1-4 11,1-8 100,1-18-66,7 3 56,5-30-85,7 21 2472,9-13-2533,3 16 0,5-1 0,3 1 0,3 2 0,4 2-74,-7 12 1,2 0-196,18-8 34,-15 11 0,1 1-599,18-2-628,0 2-1344,4 1 2806,7 2 0,-28 6 0,-2 1 0</inkml:trace>
  <inkml:trace contextRef="#ctx0" brushRef="#br0" timeOffset="24648">9512 11617 18874,'-4'-5'5108,"0"1"-4397,4 4-162,-35-69-123,23 38-253,-8-10 1,2-3 549,13-6-1258,3 19 630,2-14-28,3 27 134,3 3-179,3 5 1,3 1-12,2 4-6,3 2-10,2 2 546,2 5-541,11 12 11,-6 4-5,6 10-878,-5 14 872,-11-9-11,0 14 11,-13 3 0,-7-11 11,-6 14-16,-5-15-1,-4 0 6,-2 0-1673,-1-3 1679,0-3 5,2-5-6,2-5 12,3-4 95,4-6-17,5-7 734,2-2-689,15-14 1744,1-2-1861,13-9 5,18-11-658,-4 6 616,-11 8 0,1-1-1000,7 0 0,-1 0 832,-6 3 0,0 0-151,11-4 0,2 0-1337,8-1 1,-1 1-3042,-14 5 1,1 0 4710,11-3 0,-4 2 0,-13 4 0,-12 5 0</inkml:trace>
  <inkml:trace contextRef="#ctx0" brushRef="#br0" timeOffset="24824">10668 11273 23940,'-47'-14'373,"-1"-1"0,6 2 1,10 0-268,22 0 1176,9-1-1288,11 1 416,7 0-544,13-1-731,8 1 263,-2 4 0,2 1-446,24-3 267,-21 6 0,3 0 781,6 3 0,-5 2 0,-2-1 0,16 2 0</inkml:trace>
  <inkml:trace contextRef="#ctx0" brushRef="#br0" timeOffset="25007">10701 11555 27170,'-41'-1'24,"1"0"1,1 2-1,14-5 663,27-6-687,7 0 241,6-3-241,23-3 0,-2 3-423,20-3-264,-18 9 1,2 1-969,-7 1 1,1 0-416,14-1 0,2 1 2070,-2 0 0,-5 1 0,6 0 0,1-1 0</inkml:trace>
  <inkml:trace contextRef="#ctx0" brushRef="#br0" timeOffset="25467">12742 11057 25814,'0'-12'-931,"2"2"271,6 41-1822,7 0 164,-1-8-2651,9 4-4862,-6-12 9106,-2-3 0,-6-6 0,-5-3 0</inkml:trace>
  <inkml:trace contextRef="#ctx0" brushRef="#br0" timeOffset="25640">13115 11058 20005,'0'-7'4615,"0"2"-3926,0 5-128,-13-63-3588,7 40 3209,-2-13 0,0 1 98,5 21 943,1 2-1060,0 2 464,0 4-616,2 2-62,-1 4 7,5 8 1875,1 1-1982,4 9-101,1 1-129,2 4-207,1 3-348,0 4-503,1 0 1439,5 22 0,-10-30 0,4 12 0</inkml:trace>
  <inkml:trace contextRef="#ctx0" brushRef="#br0" timeOffset="25893">13600 11012 25278,'-3'-46'352,"0"1"1,0 3 0,1 8-90,3 20 705,0 2-822,-1 4 230,2 4-358,-2 2 120,1 8-138,0 4 426,2 11-426,1 4 0,0 7-1492,1 5 1492,-1 5 0,0 4-801,-2 3 801,-1 2 0,0 2-1204,-1 1 1147,-2-1-60,2 2-57,-1-2-151,3 1-184,3 0-258,5 0-376,5 0-577,3-3-1903,3-2 3623,3 1 0,-11-24 0,0-3 0</inkml:trace>
  <inkml:trace contextRef="#ctx0" brushRef="#br0" timeOffset="26257">13750 11683 20557,'-5'-49'663,"-1"-1"0,2 5 0,0 5-254,2 6-101,1 3-73,1 3 1653,0 1-1754,0 2-50,0 2-39,3 2 647,1 3-670,4-1-11,1 3-11,4 1 0,2 2 330,4 1-370,4 3-77,17-1 44,-6 4-10,11-1-1,-13 4-5,-2 0-1,-2 0-55,9-2 94,-11-1 34,6-2 17,-12 0 17,-3-2 50,6-8 1,-9 3 10,3-5 124,-8-2-79,-3 5 22,-2-5 1,-4 7 11,0 1 0,0-1 1146,0 1-1140,-2 1-33,0 1-130,0 2 0,-2-1 0,2 7 0,-2-1 0,3 5 0,0 5 0,1 12 0,0 5 0,2 29 0,2-13-999,2 17 999,2-13 0,1 1-18,1 1-234,1-2-135,1-1-690,2-1 449,2-1-200,1-1-1872,17 13 269,-6-14 2431,3-8 0,-1-2 0,-8-7 0,12 3 0</inkml:trace>
  <inkml:trace contextRef="#ctx0" brushRef="#br0" timeOffset="27075">14662 11451 21063,'0'-6'3686,"0"1"-1098,0 5-2353,-22-62-56,16 44-120,-6-17 0,2 5-3,10 25-39,-1 0-6,2 1-11,2 1 11,3-1 6,2 1-28,3-1 16,2 1-10,3 0 5,1 0 0,0-1 0,2 1-6,-2-3 0,1 1-5,0-2 11,-1-1-5,1-2-1,-2-2 23,-2-3 0,4-13-17,-6 5 16,2-11 18,-7-1 11,-3 2-12,-2 3-5,-5 9 6,-3 13 5,-2 2 34,-10 4-28,2 5 5,-8 4 34,-6 18-45,6-2-5,-7 14-286,11-4 269,2 3-836,3 2 819,4 1 0,4 0 11,4 0-6,2-2-10,22 21 5,-4-21 0,1-11 0,3-1 0,13-3 0,4-3 0,7-4 11,2-4-1528,-13-7 0,2-2 1517,20-1-3,-21-3 1,1-2-347,0-5 1,-3-3 359,16-10-14,-17 6 1,-3-2 13,5-14-11,-3-5 17,-4-5-6,-4-6 0,-9 8 1,-1-2-12,-3 9 0,-1-1 0,2-12 0,1-1-676,-3-3 1,0 1 675,-3 12 0,0 0 0,2-11 0,-2 1 89,1-13-89,-2 5 0,-1 5 1277,-3 6-1277,0 7 183,-1 6-183,-2 7 2079,0 6-2079,-3 5 522,1 6-522,-2 3 1165,1 7-1165,-1 3 0,-4 7 0,-4 6 0,-2 6-2509,-4 7 2509,1 6 0,-2 6-430,7-8 0,1 1 430,-6 23-992,7-19 0,2-1 992,1 19 0,4-1-282,3-1 282,6-3 0,4-3 0,6-4 0,6-4 0,4-6 0,-2-14 0,3-2 0,15 8 0,-12-13 0,1-2 1843,16 0-1843,2-8 0,1-2 330,-1-7-330,-1-5 0,-2-7 0,-2-6 0,-1-5 0,-15 3 0,0-1 0,11-16 0,-14 12 0,-2-2 0,-3-5 0,-4 0 0,7-23 0,-9 18 0,-1-1 0,-1-20 0,-2-1 0,-3 0 0,-3 1 0,-2 22 0,0 0 0,-3-15 0,1 21 0,-2 2 0,-8-12 2871,3 15-2871,-3-1 0,3 15 0,4 6 667,-1 2-667,4 9 0,-1 5 0,-3 20 0,1 1 0,-5 17 0,2-3 144,-4 5-144,0 4-2591,-2 4 2591,-1 3 0,0 2 0,9-30 0,0 1-562,-1 0 1,2 0 561,0-1 0,1 2 0,1 13 0,0 1 0,2-12 0,1-1 0,1 12 0,3-2-443,8 13 443,8-3 0,6-4-231,6-6-486,-5-19 1,1-1-460,15 5-488,13 0-1226,-18-22-6941,-6-4 9535,-5-5 0,-13 2 0,-7-2 0</inkml:trace>
  <inkml:trace contextRef="#ctx0" brushRef="#br0" timeOffset="27415">16575 11114 22546,'-3'-41'705,"0"-1"1,1 5 0,-4 7 665,-8 15-1119,1 7 270,-7 2-393,5 8-6,-3 4-28,-1 6-11,-1 7-6,0 4-5,0 5 6,-2 19-932,8-9 881,0 14-6,9-16 408,3-1-402,8 10-23,0-13 12,9 7-22,8-9 105,-1-11-106,7 3 34,5-13-11,-8-5-6,7-5 23,-1-13-1,-3-13 1,3-16-23,-13 1 303,-7-5-280,-9-10-17,-1 12 0,-5-12 16,0 19-21,-4 5-12,-2 5 0,0 3 0,-7-2 0,4 10 0,-4-1 0,1 12 0,5 3 0,-4 3 800,6 3-1018,1 3-180,1 4-279,3 1-3014,4 6-6140,3-4 9813,3 1 0,-3-9 0,-2-3 0</inkml:trace>
  <inkml:trace contextRef="#ctx0" brushRef="#br0" timeOffset="27674">17020 10471 22873,'-1'-5'3568,"0"1"-1715,1 4-1853,-19-22 0,13 22 6,-15-14-23,19 27-44,0 3-3477,2 1 3252,3 1-234,3 0-382,6 1-734,5-1 1636,21 8 0,-21-14 0,11 2 0</inkml:trace>
  <inkml:trace contextRef="#ctx0" brushRef="#br0" timeOffset="27832">17377 10442 24581,'0'-4'2621,"0"1"-1467,0 3-6503,-57 89-4482,37-49 8840,-14 15 1,4-4 0,23-29-1,2-9 1</inkml:trace>
  <inkml:trace contextRef="#ctx0" brushRef="#br0" timeOffset="34807">24773 4409 7688,'5'-6'4700,"-1"2"-3244,-4 4 6581,0 0-7532,0-59-80,-3 38-243,1-12 0,0 0 446,-6 17-348,2 3-28,-2-3-28,3 7-17,1-1-6,-1 3-33,3 1 84,-1 0-206,2 4-13,-1 0-5,2 2-5,-1 5-1,0 1 6,0 7 6,-1 3-1,1 3-16,0 3 22,-1 14-5,0-7-350,1 12 339,0 5-657,1-8 640,1 12-1,3 1-21,1-12 21,3 9 6,0-16-11,0-3 6,0-2 0,1-1 10,2 2 12,-3-9-5,2 1 184,-6-10 312,-1-6-301,-1-1 739,-2-11-873,0-10-3426,-1-16 3354,-1 0-295,-1-6 311,2-6 0,0 8-28,1-14 11,2-3 0,-1 13 6,1 7 0,1 2-1,-1 5-10,1-6-6,-2 27-17,-1 3-72,0 3 33,0 12 3260,0 2-3266,0 13-296,-1 23-676,0-5 92,-1 19-1001,1-11 1943,0 10 0,1-29 0,0-1 0</inkml:trace>
  <inkml:trace contextRef="#ctx0" brushRef="#br0" timeOffset="35440">24441 9084 20299,'-29'-45'412,"1"1"1,2 3 0,2 10-195,4 19-61,-1 4 1186,-1 4-1242,-1 3-23,0 2-39,0 4-11,1 3 465,2 2-482,-1 9 216,9-3-216,1 7-11,10-5 755,3 2-755,5 1-11,5 2 6,4 1-7,5 0-214,3 0 215,3 0-718,2-1 717,0 1-4,1-1-1,-1 1 0,-1 0-5,-1 0 5,-1-1-11,-3 1-7,-1-1 24,-3-1-11,-4-1 10,-3-2 12,-6-1 0,-4-2 23,-8-1 222,-7-2-228,-8 0-6,-8-1 418,-5-1-418,-7 1-1246,-3-2 1251,-4-1-16,-2-1-344,1-2 355,16-3 0,2-1-22,-13 0-572,-6-4 426,27-3-185,8-5-38,7-4-819,5-3-1495,9-2 2694,6-6 0,-3 12 0,1-1 0</inkml:trace>
  <inkml:trace contextRef="#ctx0" brushRef="#br0" timeOffset="35657">24822 8833 25836,'4'45'34,"2"-2"-96,12 2-2921,-2-9 2720,6 14-225,-4-13 152,-1 1-935,-1 1-628,-1 0-1909,-3 1 3808,-2 3 0,-5-20 0,-2-2 0</inkml:trace>
  <inkml:trace contextRef="#ctx0" brushRef="#br0" timeOffset="35840">24817 9328 17630,'-2'-7'4240,"1"2"-3209,1 5-281,0 0-257,-7-60-942,5 37 536,-2-12 0,2 1-20,6 18 146,3 1-213,5 2-34,4 1-38,5 1-113,4 2-118,5 2-145,6 1-162,3 2-191,3 2-6,1 1-2464,16 2-1043,-17 1 774,12 3 3540,-20 2 0,-15-3 0,-3-1 0</inkml:trace>
  <inkml:trace contextRef="#ctx0" brushRef="#br0" timeOffset="36298">25330 9098 15227,'-3'0'5965,"0"0"-1147,3 0-4690,-42-60-10,33 39-113,-14-13 1,7 5-6,22 22 11,2 5-5,1 1 0,2 2 10,1 3-27,0 2 11,2 4 0,0 2 0,0 3 6,-1 2-1,0 1-10,0 3-1,-1 0 1,0 2-7,-2-1-4,0-1 4,-2 0-16,-1 6 34,-3-8-12,-2 3 12,-3-10 0,-2-4 10,-2-1 35,-3-3-6,0-2-6,0-1 0,1-4-33,0-2 38,1-10-21,3 2-18,1-8-16,6 5 6,2-2-7,5 0 7,3 0 10,2 0-5,1 0 12,1 0 10,0 1-11,0 1-5,1 1 16,7-4-5,-7 5 5,4-3 6,-9 6-5,-2 0 27,0 1 29,-1 1 16,-2 1 28,0 0 11,-2 0 1,0 0-6,-3 1 5,0 1 0,0 1-10,-2 3 10,0-1 0,-2 2 34,1 1-179,0 3 11,-1 0-11,0 6 11,1 0 0,0 4-17,2 1 6,-1 2-23,1 2-22,0 0-33,0 3-96,0 0-117,1 0-163,0 1-241,0 1-330,0-1-465,2-1-1311,0-2-6592,1-2 8556,-1-4 0,-3-6 0,-1-4 0</inkml:trace>
  <inkml:trace contextRef="#ctx0" brushRef="#br0" timeOffset="36474">25885 8795 21864,'-4'-4'1821,"1"0"-3221,3 4-1877,-1-5 0,0-3 0</inkml:trace>
  <inkml:trace contextRef="#ctx0" brushRef="#br0" timeOffset="36974">26131 9129 22274,'-2'-8'2363,"1"2"-1181,1 6-779,-8-66-2743,6 40 2460,-2-13 1,1 2 296,6 21-232,2 4 484,0 2-607,-1 4-34,1 3-22,-3 2 1355,2 5-1333,0 2-17,1 6 1,1 4-1,-1 3-11,2 4-11,-2 3 16,0 1 12,-2 2 0,0 0 22,-1 1-22,-1-1-12,-1 1 1,1 12 564,-1-12-565,2 9-10,2-8-7,-3-11 12,2 3 40,-3-15 38,1-3-5,-1-3 16,0-2-16,-2-8-17,-4-7 11,-4-11-27,0 0-24,0-1 1,1 6-11,1-1 5,1-2-5,1 2-12,1-12 0,2 8 12,3-8-6,7 1 0,0 10 0,7-7-6,-2 12 23,1 2-17,0 1 6,2 3-1,7 0 1,-5 5-17,8-1-17,2 7-6,-4 0 12,10 4-17,-8 3-17,2 2-23,1 4-27,0 2-241,9 12-400,-10-4 462,3 9-74,-12-5-150,-3 0-203,1 2-284,-2 1 77,0-1-257,0 1-398,-2-1-1714,-1 0 3288,1 0 0,-5-12 0,-1-2 0</inkml:trace>
  <inkml:trace contextRef="#ctx0" brushRef="#br0" timeOffset="37665">27116 9105 10926,'1'-5'7656,"0"1"-3975,-1 4-2444,5-71-705,-5 44-672,1-15 1,-1 2 559,-7 20 138,-5 3-3,-10-1-347,2 7-68,-9 1 78,-7 10-156,7 4-12,-11 4-5,12 6 330,2 3-347,2 3-12,3 3 1,-1 12-242,10-7 242,1 8-22,8-12-1,4 0 6,4-3-31,3 0 42,10 2 6,-3-7 0,7 0 230,-6-10-197,0-3 23,1-2-17,1-5 112,9-10-56,-7 0-3107,8-10 3152,-10 4-6,0-4 16,-1-1-32,0-3-12,-1 0-5,-1 0 10,-1 2 7,-1 2 79,0-3-214,-5 9 0,1 0 0,-6 12 3392,-1 2-3392,-1 3 0,-1 1 0,1 3 0,0 6 0,1 19 0,-1 16 0,0 5 0,-3 8-755,-2-22 0,0-1 755,-3 22 0,2-17 0,0-1 0,-3 20 0,3 3 0,2-28 0,1-1 0,0 1 0,0 0 0,0 2 0,1-1-177,-1-1 0,0 2-574,-4 13 1,0 0-121,0-12 0,-1-1-1669,-4 11 0,0-3-7291,-9 6 9806,0-11 0,10-19 0,4-9 0</inkml:trace>
  <inkml:trace contextRef="#ctx0" brushRef="#br0" timeOffset="38391">25380 10379 22099,'-1'-8'2157,"1"2"-1502,0 6-105,-7-62-2241,4 38 1887,-1-13 0,0 2 84,4 17 620,-1 3-698,1 5 288,-1 2-412,1 4-16,-1 2-57,0 9 1164,0 4-1152,-1 26 0,0-5-883,-2 17 872,2-7 22,-2 4-23,1 3 7,-1 0-1408,0 2 1385,1 0 6,1 0-29,2 0 23,1-2 17,3-2-789,1-4 778,4-6-550,-1-6 543,-1-8 661,-1-7-616,-2-8 1281,-3-5-1292,0-8 912,-3-6-912,-1-8 1,-7-24-18,1 5-745,-5-18 746,4 11-1,0-4-5,-1-4-11,1-5 17,1-3-4,5 28 1,1 0 0,0 0 0,1-1 19,1 1 1,0-2-12,1-10 0,1 0 6,1 13 0,0 0-3,1-6 0,2 0 8,11-19-1071,-3 18 1049,6-4-301,-5 20 306,3 4-21,1 5-29,1 3 22,2 4-5,0 4 17,0 2 34,1 3-35,0 3 1278,-1 4-1266,0 4-33,-1 3 38,-1 3 1167,-3 1-1183,0 3 11,-4 1 366,-2 2-360,-2 0-12,-5 1-5,-2 0-6,-7-1-11,-4 1-11,-6-3-11,-5-1-463,-4-3 485,-2 0 6,-3-4-6,0-2-34,0-2-33,1-4-79,3-2-94,3-3-993,2-4 1,10-3-1165,2-4-5266,12-2 7691,0 0 0,1 5 0,-1 1 0</inkml:trace>
  <inkml:trace contextRef="#ctx0" brushRef="#br0" timeOffset="39373">26101 9957 17904,'6'-9'3563,"-1"2"-2599,-5 7 1808,0 0-2525,-63 0-646,38 5 458,-12-3 0,1 3 173,16 6-182,2 2-16,2 1-17,2-1 5,3 2-11,2-2 6,5 2 435,1-2-441,3 2 0,2-2 1,3 1-7,5-1 6,4-1-11,2 0 0,2-2 0,1-1-11,2-2 17,12-2 5,-7-3 17,8-1-6,-10-5 1,-2-2-12,-1-2 23,-2-4 5,-4 0 11,-4-3 12,-2 0-17,-5-2 5,-1-1 6,-3 0 17,-3-1-23,-3 0 17,-2 1-11,-3 0-11,0 1 17,-1 1-6,1 1 5,2 2-5,0 2-5,3 2-12,2 2-28,2 2-11,1 2 0,1 1 0,2 1 0,2 1 17,4 1 11,3 1-28,11 5-11,-3 0-17,9 3 22,-7-2 6,1 1-28,1 1-17,-1 0 34,0-1-22,0 0 21,-2 1 24,0-2-35,-2 1 23,-1 0 11,-3 0-16,-2-1 10,-2 0 7,-4 0-7,-3 0 18,-2 1-18,-3 0 1,-2 2-1,-3-1-5,-2 2 17,-1-2-11,0 1-6,1-2 5,1 1 1,2-3-6,1 3 17,3-4-17,0 2 17,6-3-1,1-2-16,5-1 12,3 0-1,4-2 0,2 0 11,2-2-5,1-2 17,7-5-12,-9 0 12,3-3 5,-11 1 6,-2-1-6,-2-1 23,-2-3-6,-1-1 0,-3 0 5,-1-1-22,-2-1 62,-6-5-56,0 4 0,-5-3-6,1 9 0,-1 1-11,0 3 0,0 1-17,0 2-22,-1 0 11,4 4-22,-2 0 22,7 6-112,0 6 11,3 2-61,0 7-40,1-1-56,0 2-55,0 0-57,1 3-50,0 0-667,2 12 370,1-7-123,1 8-61,0-10 82,2-2 69,1-1 106,1-1 135,2-2 111,0-2 163,1-2 156,0-4 382,3 0 122,-4-6 180,3-1 123,-5-6 34,1-2-22,0-5-46,1-3-61,1-3-68,1-1-66,2-2 655,13-24-874,-9 12-2702,9-19 2624,-14 19-1715,-2-5 1686,0-2-178,1-24 123,-4 14-62,-4 15 0,0-1 61,0-12 119,-2-17-130,-1 17 17,-2-10-11,-2 24 6,0 4-11,-2 4 1852,-1 5-1959,1 5 2171,0 3-2171,1 5 505,2 2-505,-1 2 0,2 7 0,-1 10 0,1 5 0,0 10 0,-2-1 0,2 3 0,-2 5 0,1 2-339,0-9 0,0 1 339,0 19-1390,0-17 0,0 0 1390,2 15 0,5 2-775,4 1 746,7 1-419,7 0-353,7 0-417,-13-27 1,0 0-1360,3-1 1,1 0 2281,4 3 1,-1-3 0,3 3 0,0-3-1</inkml:trace>
  <inkml:trace contextRef="#ctx0" brushRef="#br0" timeOffset="41523">25508 5157 16755,'0'-44'784,"0"-1"0,0 1 0,0-16 0,0 4-115,1 15 1,0 4-194,1-16-50,1-7-84,-1 29-29,-1 6 1442,1 2-1593,-2 10 629,1 1-730,-1 9 334,0 3-384,0 5 1020,-1 3-1015,-1 6-4,-2 6-7,0 5-5,-5 20-79,3-6 79,-3 14-1397,1 9 1380,5-14 14,0-17 0,2 2-174,1 0 0,1-2 160,2 18-22,3 13 0,2-22-51,7 10 57,-4-16-1,7 9 28,-10-27 23,1-2 39,-7-13 188,-1-7-233,-2-5 45,-3-18-22,1 3-1,-4-13 29,-1-7-40,2 10-5,-1-13 329,5 0-346,3 13 243,4-8-248,10 10-18,0 12 23,8-3-11,-3 13-2981,2 2 2992,2 1-22,1 2-136,1 2 135,0 0 1,1 1 718,0 1-746,10-2 44,-8 2-16,8-3 11,-6-1-76,-9 0 98,4-3 3241,-12-1-3241,-3-1 226,-1-3-226,-2-2 50,2-10 1,-3 5 203,-1-6-147,-1 3-56,-4 7 33,1-2 0,-2 8-5,0 2 16,0 3-22,0 1 50,0 1-128,-1 3 11,1 0-17,-1 8 28,0 1-28,0 7 5,0 4-10,1 3-6,0 4-1,0 3-4,0 1-12,2 3-34,2 0-56,2 1-391,7 14-683,-2-11 542,7 10-291,-2-15-425,3-1-1110,2-1 1688,5 0 0,-12-13 0,0-3 1</inkml:trace>
  <inkml:trace contextRef="#ctx0" brushRef="#br0" timeOffset="42708">26351 4946 26670,'-14'-10'118,"7"0"-101,20 12 5,3-2-5,2 0 17,11-4-29,-5 0 12,7-5 28,-1-4-34,-8 2 17,4-5 0,-11 2 6,-2-2 10,-4-2-10,-1-1 50,-2-9-28,-3 6 17,0-6 0,-4 12 5,-1 1 6,-3 2 0,-1 2 6,-3 2-18,0 3-10,-2 2-12,-1 2 34,-8 2-61,4 3 5,-5 4 0,1 9-11,5-1-1,-4 8-10,6-4 0,1 4 10,1 0-10,2 3-12,1 11-22,4-9 17,1 7 11,11-6 6,1-7-1,9 3-5,0-10-11,3-3 22,3-3-22,3-1 6,3-3 5,4-2 0,2-2 0,4-3-810,1-3 816,0-4-12,0-4 6,-2-4 6,-2-1 5,-4-4-17,-4 0 29,-3-3-7,-4-1-4,-4-3-441,-2-3 440,-4-3 29,1-20-18,-7 10-1084,2-16 1079,-7 15-6,0-3 17,-1-2-5,0 0-1,0 1 6,0 5-691,-2-9 714,0 21 604,-2-4-610,2 23 369,0 5-397,1 5 1117,0 2-1134,-1 1 929,1 5-929,0 1 16,-1 7-16,0 3 0,-1 4 0,-3 20-1333,0-5 1333,-2 17 0,0-8-986,-1 4 986,0 3 0,1 0 0,2 0 0,2 0 0,2-1 0,4 0 0,3-1 0,7-1 0,6-1 0,6-2 0,7-4 0,5-2 0,6-4 0,2-5 0,2-4 0,-2-6 0,1-7-88,-5-5 88,10-9 0,-13-6 0,18-18-498,-27 2 498,7-12 328,-15 6-328,-2-4 0,-3-3 0,0-5 0,-3-3 0,-1-3 0,-1-3-336,-1-1 336,0-3 0,0 1 0,-1-1 0,0 1 0,-1 1 0,-1 5 0,-1 4-651,-1 7 651,-1 5 392,-2 7-392,0 4 711,-1 6-711,0 4 1370,-1 3-1370,1 4 1003,-3 2-1003,0 2 88,-2 3-88,-1 3 0,-4 6 0,-3 6 0,-3 6 0,-2 4 0,-1 5 0,1 5-1192,1 4 1192,4 1 0,2 2 0,4-1 0,4 0 0,1-3 0,5 1 0,3-2 0,5 0-109,5 0 109,15 12 0,-4-13-713,14 8 562,-8-19-39,4-4-17,1-4-29,3-4-27,2-5-28,0-6-11,0-2-1,-1-6 51,-2-3 67,-1-5 68,-5-3-320,-3-3 409,-4-1 50,-5-1 17,-4 0 23,-5-1 928,-3 1-884,-3-1 125,-2 2-80,-2 2 775,0 0-758,-1 3 484,-1 0-472,-1 3 131,0 1-160,0 3-28,-3 1-33,0 2-12,-3 1-27,0 2-7,-3 0 1,0 4-39,-2 0 16,-1 5-11,1 1-5,0 3-6,2 1 11,1 1-5,2 3-1,1 0 1,3 2-23,1-1 6,2 0 0,2-1 11,4-1 0,3-1 0,2-1 0,2-2 5,1-1-5,4-2 6,0-1-6,1-3 0,0-3 11,1-1 0,-2-4 6,0-3 11,-2-4 6,-2-4 16,-1-3 6,-3-1 17,-2-3-11,-2 0 5,-2-1-6,-2-3-20,-2 0-41,0-1 0,-2-1 0,-1 2 0,-2 0 0,-1 2 0,-2 2 0,-1 3 0,0 1 0,-1 4 0,-1 2 0,0 4-29,-1 3-587,0 3-863,-2 4-4122,-2 5-4230,1 2 8881,1 2 0,6-7 0,3-1 0</inkml:trace>
  <inkml:trace contextRef="#ctx0" brushRef="#br0" timeOffset="43483">14404 12221 15313,'-60'12'199,"1"1"1,0-1-1,3 0 1,2-1-1,3 0 59,-2 0 0,3 0 2,5-2 0,3 0-28,6-1 1,3-1 1585,-21 4-1382,14-3-49,14-3 1172,12-2-1335,12-2 619,15-3-731,12-4 23,18-3 1410,16-5-1472,-24 6 0,5 0-819,3-2 0,5 0 1,-1-1 787,12-1 0,1-1-617,-6 1 1,4-1 0,-3 1 594,-10 2 1,-1 1 0,0 0-528,2-1 1,2 0 0,-1 0 519,3-1 0,0 0 0,1 1-314,2-1 1,0 0 0,1 0 309,1 0 0,0 0 1,1 0-3,2 0 1,0 1-1,0-1 0,2 0 1,0 1 0,1-1-67,0 1 1,0 1 0,1-1 47,0 0 0,-1 0 0,1 1-10,-1 0 1,0 0-1,0 0-9,-2 0 0,0 0 1,-1 1-22,-2 0 1,-1 0-1,-1 0-15,-2 0 1,-2 1 0,-1 0-19,-4 0 0,-1 1 0,-1 0-8,14-3 0,-2 1-186,-9 1 0,-3-1 211,-8 3 1,-3 0-998,14-4-6,-22 5 1520,-18 2-1362,-20 4-96,-17 4-623,-17 4 1074,18-3 1,-2 1 556,-10 2 0,1-1 0,-3 2 0,-3 0 0</inkml:trace>
  <inkml:trace contextRef="#ctx0" brushRef="#br0" timeOffset="43698">14304 12353 9847,'-53'12'320,"0"0"0,0 1 0,0-1 0,4 0 0,0-1 1,1 0-1,4-1-7,-19 5 1,5-2 363,7-1 0,2-2-419,9-1 0,3-2 1473,-24 4-1182,18-5-39,12-3-73,15-4 943,9-4-1206,15-5-46,11-5-4,17-6 1347,14-3-1438,-17 10 1,1 0 19,6-2 1,1 0-21,7-1 1,2 1-15,5-2 1,2 0-647,-16 5 0,0 1 1,2 0 633,2-1 1,2 1-1,0-1-506,3 0 0,0 1 0,2-1 504,1 0 1,2 0 0,0 0-216,2 0 1,1 0 0,0 1 212,2-1 1,1 0 0,-1 1-97,-13 3 1,0 0 0,0 0-1,0 0 84,1 0 1,-1 0 0,1 1 0,0-1-12,0 1 0,0 0 1,0 1-1,0-1-38,-1 1 1,1 0 0,-1 0 0,0 0 86,14-2 1,0 1 0,0-1-267,-3 2 0,0 0 0,-1-1-251,-4 2 1,0-1 0,-1 1-828,-4 0 1,-1 0-1,-1 0-3264,13-1 1,-4 0 4697,-10 1 1,-5 1 0,4 0 0,-23 2 0</inkml:trace>
  <inkml:trace contextRef="#ctx0" brushRef="#br0" timeOffset="43899">14416 12614 19536,'41'-22'460,"0"0"1,0 0-1,-1 0 1,0 1-1,-3 1-1099,7-2 1,-2 1 845,4-1 0,1 0-33,3 0 0,1 0-51,2 1 0,0 0-28,2 0 0,0 1-36,2 1 0,-1 1-28,1 1 0,0 0-12,-2 1 1,0 1-20,-2 2 0,-1 1-23,-4 1 1,-2 0 33,-4 2 0,-2 1-249,-6 1 0,-1 1-1151,19-3-1881,-13 5 3270,-12 3 0,-14 1 0,-4 0 0</inkml:trace>
  <inkml:trace contextRef="#ctx0" brushRef="#br0" timeOffset="56240">11982 11480 19820,'-55'10'807,"10"-2"-175,48-8-301,0 1-40,3 1-44,1-1-28,4 2-1,1-1-22,4 0 190,12 2-223,-2-2-23,11 1 106,14-1-868,-7-1 661,-12-1 1,1 0 27,22-3-6,7-1-41,-27-1 0,1 0-836,2 0 1,3-2 833,3-1 1,5-2 0,-2 1-1302,13-4 1,1 0 1300,-7 1 1,4-1 0,3-1-407,-7 1 1,3-1-1,0 0 1,-2 1 426,-8 1 0,-1 0 1,0 0-1,2 0-4,3-1 1,3-1 0,0 0 0,0 1 0,-2 0-228,2-1 0,-1 1 0,-2 0 0,2 0 243,2 0 1,1-1 0,1 0 0,0 1-129,1-1 1,-1 1 0,3 0 0,6-1 117,-12 3 0,5-2 1,4 1-1,2-1 1,1 0-1,-2 0 1,-2 1-1,-4 1-27,-1 0 1,-4 1 0,-2 0 0,0 0 0,2 0 0,4 0-9,-6 0 1,4 0 0,1 0 0,2-1 0,1 0 0,-1 0 0,-1 1 0,-1 0 0,-3 0 15,14-1 0,-2 0 1,-2 0-1,-2 1 1,0 0-1,-3 0-12,1 0 0,-4 1 0,0 0 0,0-1 0,2 1 2,1-1 0,2 0 0,1 0 1,-1 0-1,-1 0 0,-4 1 0,5-1 1,-4 1 0,-1 0 0,0 0 2,-1 0 0,-1 0 1,0 0-1,0 0 1,-3 1 1,1 0 0,-2 0 0,1 0 3,13-3 1,-1 1 0,-1-1-5,-4 2 1,0 0 0,-1 0 1,-3 0 1,-1 0 0,-2 0-2,-3 1 0,-1 1 0,-1-1 2,18-2 1,-3-1 5,-6 2 0,-1 0-3,-7 1 1,-3 1-1,-4 0 1,-3 0 982,20-3-921,-15 1-23,-14 2 1482,-13 0-1571,-9 1 1925,-8 0-3029,-7 0-4682,-5 1-4017,-2 2 9821,3 0 1,5 2-1,5 1 1</inkml:trace>
  <inkml:trace contextRef="#ctx0" brushRef="#br0" timeOffset="57706">14881 13384 31746,'-11'-45'-96,"1"-1"0,1 3 0,1 12-775,4 26-198,2 2 460,0 2 445,2 8 312,-1 3-129,1 20-790,0-3 714,0 11 37,0-6 320,-1 0-32,-1 1-180,0 1-214,-1 0-943,-1 0 1130,0-2-168,0-1 16,-1-3-176,0-2 5,-1-5 10,0-3 38,1-6 26,0-5 8,2-3 1227,0-5-1162,0-5 102,0-3 13,1-8 3,1-5 2,0-4-9,1-4 9,0-4-50,0-3 71,3-26-1580,-1 12 1553,0 16 1,1-1-10,3-16-7,2-2-3,1 3-11,2 3-543,2 6 574,1 4-6,2 6-16,21-6 16,-13 18-5,16-3 5,-16 20-5,0 5 5,-1 3 6,0 3 1451,-3 4-1457,-1 2 12,-2 3 683,-2 1-672,-3 12-17,-5-5 11,-11 18-11,-6-16 6,-11 6-6,0-9 0,-3-1 5,-1-1-5,-2-1 12,3-1 16,-11 3-17,12-9 17,-6 2 5,15-10 7,4-3 4,2-1-10,4-2-6,2 0-17,2 0-16,2-3-1,2 0-5,5-2-3392,5 0 3397,4-1-5,4 1 0,4 0-17,3 2-23,2-1-542,1 3 504,3-1-51,-1 2-62,3 0-89,1 0-723,23 0 207,-13 1 255,-15-1 1,-1 0-1118,16 2-1580,1-2 3038,4-3 1,-25 3-1,-2-3 1</inkml:trace>
  <inkml:trace contextRef="#ctx0" brushRef="#br0" timeOffset="58499">15671 13220 25119,'-22'-19'28,"9"2"-17,42 9 6,-7 1 5,7-4 0,-11 4 6,-1-2 23,-2 0 10,-3 0 108,-1-4-85,-4 4 0,-1-4 0,-5 5-11,-2-1 0,-2 1-1,-2-1 1,-1 1 6,-1 0 21,0 1 12,-2 1 0,1 1-5,-1 2-18,0 0-5,-1 2 23,-5 4-79,2 2 0,-6 4-6,5 2 1,-1 4-7,1 1-10,0 2-6,2 2-6,2 2 6,2 0-11,1 0 0,4-1-17,1 0 11,2-1 0,3-2-5,4-1 11,6-1-12,3-3 1,6-2-62,18-2-17,-4-5-1260,15-2 1188,-8-5-63,-9-3 1,1-2-95,21-5 153,-19 2 0,0-1-3159,14-6 3067,-3-4 62,-2-2-56,-4-1 157,-3-1-809,-4-3 893,-5 0 56,-5-2 472,-4-1-411,-6 0 45,-4 0 34,-5 1 27,-3 3 34,-2 1 29,-5 3 22,0 2 5,-6 4-5,1 1 2703,-4 3-2546,-4-1-104,3 6-199,-3 0 1366,8 6-1388,-1 2 370,5 0-465,0 4-12,4 2-6,1 4 7,3 3-12,1 4 5,3 4 1,2 4-1,2 3 1,0 6-723,3 3 717,0 5-6,-3-9 1,1 2 5,6 19 3,-5-17 0,-1 0-3,8 17 17,0 2-2201,0 2 2167,0 2 6,-11-28 0,-1 0-292,-1 0 0,0 1 210,-2 0 1,-2 0-104,0 1 0,-1-1-132,-2 0 1,-2 1-785,-7 12 0,-2-1 333,3-12 1,-4-1-1099,-13 16 1,-3-4 151,-9-5 726,12-17 0,-1-4 304,-10-5 1298,-12-13-98,16-9 1001,-11-27 505,28-22-1178,8 27 1,2-1-347,6-5 1,3 1 369,9-22-487,-4 29 0,2-1-46,1 1 1,0 0-42,2 0 0,0 1-31,0 0 0,1 1 84,16-26 23,-10 19 0,2 0-79,11-16-154,-12 20 0,1 1 95,0 3 0,0 2-19,13-11-106,8-7 89,-13 16-12,-1 2-22,-1 1-11,0 2-5,-3 2-2298,0 3 2280,-4 2-27,-3 3 904,1 2-960,-8 3 519,-2 2-553,-7 4-289,-2 0-803,-1 4 2300,0 0-1208,0 4 0,0-3 0,0-1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7T10:42:29.93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1560 4035 13743,'-50'-1'1553,"0"-1"0,4 1 1,9-1-523,19-1-589,6 0-66,0 0-85,8 2-112,2 0 78,2 1-150,4-1 128,11 0-157,3 0 6,11-2-28,-1 2-589,5-2 595,5 0 0,5 0 24,-6-1 1,1 1-1055,-6-1 0,1 1 1001,14-2 1,1 0-12,-9 1 1,0 0-9,3-1 0,2 1 0,2 0 1,1 0-7,3 0 1,0 0-4,2 0 1,1 1-1072,2 0 1,0 0 1062,2 0 1,0 1-7,1 0 1,2 0-4,-3 1 1,4-1 0,-3 1 5,-12 1 0,-2-1 1,2 1 1,12-1 0,2 0 1,0 0-615,-1 1 1,-1 0 0,-1 0 605,-12-1 1,-2 1 0,1 0 3,12 0 1,1 0 0,1-1-339,-3 1 0,0 0 0,-3 0 335,7 0 0,0 0-20,-10-1 1,1 1-1,-1 0 17,16 0 0,-5 0 241,-15 0 1,-1 0-228,8 0 0,1 0 8,-9-1 1,-2 0-9,17 0-9,-22-1 1,-1 0 1220,7-1-1486,-3-1-510,-4 0-1389,-4-1-6441,-5 1 8614,-5 2 0,-11 0 0,-5 1 0</inkml:trace>
  <inkml:trace contextRef="#ctx0" brushRef="#br0" timeOffset="1142">6225 3909 14253,'-55'4'575,"0"-1"1,-1 0 0,5 0 0,2 0 0,10-1 275,3 0-101,3-1-88,3-1-113,4 1-157,5-1-140,7 1-169,4-1-71,6 0-12,1 0 61,4 1 74,2 1 49,5-1 18,6 0 134,25 1-213,1-1-851,-9 0 1,2-1 766,0 0 1,1 0-7,6 0 1,1 0-6,7 0 0,2-1-1445,6 0 0,2 0 1430,-15 1 0,0-1 0,0 1-562,5 0 1,0-1 0,0 1 551,4 0 1,-1 0 0,2 0-459,1 0 1,2 0 0,0 0 441,1 0 0,1 1 0,-1 0-10,2-1 1,0 1-1,0 0-208,1 0 1,0 0-1,0 0 184,0 0 1,-1 1-1,1-2 2,-1 1 0,0 0 1,0-1-16,0 0 0,-1 1 1,0-1-57,-2 0 0,1 0 0,-1 0 54,-1 0 1,-1 0-1,1 0-2,-3-1 1,1 0 0,-1 0 23,-2 0 1,0 0 0,0-1 26,-2 1 0,0-1 0,-1 0 3,-2 0 1,0 0 0,0 0 191,18-2 0,-1 1-182,-4-1 0,-1 1 2,-4-1 1,-2 1 0,-4 0 0,-1-1 2,-5 1 1,-1 0 432,-3 0 0,-3 0-421,26-3-6,-9 2 11,-10-1 1584,-8 0-1975,-7 1-1188,-5 0-5686,-4 0 7243,-5 1 0,-6 2 0,-2 0 0</inkml:trace>
  <inkml:trace contextRef="#ctx0" brushRef="#br0" timeOffset="4309">1985 5445 22858,'-16'-33'-361,"0"0"0,-9-19 55,28 50 1465,1 0-781,5 2-79,3-1-130,4 1 23,6 0-91,4 0 232,5 0-5,5 1-1587,6-1 1195,3 0 76,6 0-3,7 0-1481,-26 0 0,1-1 1490,2 0 1,3 0 28,23-2 1,4 0-1020,-13 0 0,2 0 990,-6 1 1,4-1 0,-3 0-446,11 0 0,-2 0 562,3 0 0,1 0 27,-20 1 0,0 0 0,4 0-33,1 0 1,4 0-1,0 0 1,-2 1 26,4-1 1,-3 0 0,3 0-41,-2 0 1,3 0 0,-1 0-1,-2 0 39,-1 0 0,-3 0 1,3 0-39,1 0 1,3 0-1,1 0 1,-3 0-274,3-1 0,-3 1 0,3 0 214,-4 0 0,3 0 0,-1 0 0,-3 0-38,-1 0 0,-3 0 0,-1 0-16,0 0 1,-1 0 0,1 0 0,-2 0 1,-1-1 0,1 1 2,17-1 1,-1 0-82,-2 0 1,-1 0-1,-3 0 0,-1 0 112,-2 0 1,0 0-114,-3 0 1,-1 0 0,-2 0 1,-1 0-4,-2 0 0,0 0-9,-2 0 1,0 0-33,-2 0 0,0 0 35,-1 0 1,0 0 93,-1 1 0,0 0-760,-1 0 1,1 0 742,4 1 1,-2 0 0,2 0 0,-1 0 0</inkml:trace>
  <inkml:trace contextRef="#ctx0" brushRef="#br0" timeOffset="5282">7476 5270 8906,'-53'3'584,"0"-1"1,0 0 0,5 0-1,0 1 1,0-1 449,0-1 0,0 0 0,4-1-513,4 1 1,2 0-68,-13-1 1,7-2 2163,23 0-1944,10-4 146,13 1-616,11-2 619,11 2-256,32-4-285,-4 2 309,-12 2 1,1 0-467,-6 1 1,0 0-1485,4 0 0,2-1 1527,2 0 0,2 0-96,2-1 0,2 1-1207,2-1 0,1 0 1159,3 0 1,2 0 14,-1 0 1,5 0-482,-3 0 1,6-1 0,-4 1 459,-11 2 0,-3-1 0,3 1-231,-3 0 0,3-1 0,0 1 0,-3 0 228,1 0 0,-4 1 0,1 0-32,1 0 0,0 0 0,-1 0 22,1 0 1,-1 0-1,0 1 33,-1 0 1,1-1-1,-1 1-39,20-1 0,-1 0-70,-3 0 1,1 1 35,-10 0 0,2-1 0,-2 0-37,4 1 1,0 0 22,-11 0 1,1 0-1,-4 0 323,-3 1 0,-3-1-408,28-1-6,-11 1 22,2-2 121,-20 3 20,-1-2 1380,-20 3-1619,-5 0 1818,-4 0-2995,-2 0 2024,-7 0 1,5 0 0,-4 0 0</inkml:trace>
  <inkml:trace contextRef="#ctx0" brushRef="#br0" timeOffset="7225">10311 5438 21433,'-45'-14'541,"1"1"1,3 1 0,10 1-451,20 6-62,1 0 112,2 1-2,2 0-36,2 0-62,0 1-396,3 1-46,0 1 23,5 0 906,0 1-118,6 0 76,1 0 52,2 0 57,4 0 146,4-1-3264,5 0 3316,4 0-1114,3-1 568,24-3-80,-11 1-84,-14 1 1,2 0 51,4-1 0,-1 1 6,25-2-62,-21 2 1,1-1 8,4 1 1,-1 1-693,-8 0 0,-1 0 625,12-1 1,3 1-5,3 1 1,-1 1-21,-10-1 0,1 0-643,14 1 0,0 0 642,-14 0 1,-2 0 2,3 0 0,1 0 6,1 0 0,1 0 2,2 0 1,0 0-56,1 1 0,1-2 1,2 1 1,0-1 6,2 0 1,0 0 2,2 0 0,0-1 8,1-1 0,1 1-5,0-1 0,1 1-2,-1-1 1,1 0-6,0 0 1,-1 1 63,0-1 0,0 1-335,-1 0 0,0-1 330,-1 1 1,0 0-153,-1 0 1,0 0 295,-1 0 1,0 0 3,-2 0 0,0 0-68,-2 0 1,0 0-2,-2 0 1,1 0-9,-7 0 0,2 0 1,-2 0 19,5 0 1,0-1 4,12 0 0,0 0 34,-5 0 0,-3 0-181,-13 0 0,0 1 3,11-1 0,-2 0 1308,14-1-1208,-4 1 379,-4 1-397,-3-1-26,-4 2-520,-4-1 379,-4 1 6,-4 1 1226,-4 0-1239,-4 0 0,-4-1 22,-5 1 388,-2 0-229,-4-1 924,-2 1-930,-3-1 3460,2 0-3498,-3 0 102,1-1-43,-3 0 3,0 0-19,-1 0-42,1 0-36,-1-1-358,1 2-535,-2-1-2348,1 2 3225,-1 0 1,0 0 0,-2 0 0</inkml:trace>
  <inkml:trace contextRef="#ctx0" brushRef="#br0" timeOffset="8795">15095 5343 6871,'-11'-3'2895,"2"0"-346,9 3 2772,0 0-4969,-63-25-3791,43 17 3674,-15-6 0,4 2 190,24 10 852,3 2-949,3 0 161,-1 0-135,10 1 154,6 2-318,8 0 12,5 2-32,0-3 5,4 0 2703,4-2-2786,5 1 6,2-1 24,3 0 4,1 0-905,5 0 879,2-2-20,5 0-1,4-3-10,-12 2 1,3-1-927,-12 1 1,2 0 879,14-2 0,1 1-802,-13 1 1,-1 0 794,1 0 1,1 0-4,1 1 0,1 0-3,1-1 0,0 1-581,1 0 1,1 0 569,1 1 1,0-1 1,0 1 1,1 0-2,0 0 1,1 0-4,-1 1 1,1 0 0,-1-1 0,1 1-71,-1 0 1,0 0 0,0 0 0,0 0 6,0 0 0,-1 0 0,0 0 1,-1 0-5,0 0 0,0 0 6,-1 0 0,-1 1-2,0-1 0,-2 1 3,0 0 0,-1-1 51,-1 2 0,-1-1 19,-1 0 1,-1 0-3,-1 0 0,1 0-25,15 1 1,1 0-7,-16-1 1,1 0-5,12 1 0,-2 0 10,-18-1 1,-1 1-1,-2-1 1,0 0 171,29 2 0,-5 0 159,-5-1 1057,-2 1-1038,-5 0 0,-2-1 2,-3 0-5,-3 0-154,-3 0-11,-1-2-160,-3 1 1864,-3-1-1860,-2 0-122,-2-1 774,-3-2-788,-3-1 1973,0-2-2198,-4-1-179,0 0-2522,-3-1-5671,-1 1 8725,-3 1 1,-1 2 0,-3 2 0</inkml:trace>
  <inkml:trace contextRef="#ctx0" brushRef="#br0" timeOffset="12807">25335 3222 19882,'0'-58'821,"0"1"1,0 0 0,0 8-201,0 14-173,-1 4-168,-1 22-89,-2 8-68,0 7 6,-2 10 16,-1 12-22,-2 11-1140,-1 13 1143,0-3 0,0 3-79,2-8 1,-1 1-802,1-3 1,0 3-1,1-2 765,-2 11 1,1 0-12,-1 4 0,2 1-1122,-1 3 1,1 1 1111,2-19 1,1 0 0,0 0-371,1 2 1,0 0 0,0 1 339,0 0 1,1 0 0,0 1-329,1 0 0,0 0 0,1 0 207,-1 0 1,2 0-1,-1 0-40,2 0 0,-1-1 0,1 0-203,1-1 1,0-1 0,1 0-133,0-2 0,1-1 1,1 2-1310,2 9 0,3 3 1,-1-4-1262,0 1 0,1-2 3202,4 11 1,-2-8 0,-4-20 0,-3-16 0</inkml:trace>
  <inkml:trace contextRef="#ctx0" brushRef="#br0" timeOffset="13350">24979 3034 6703,'3'-3'3002,"-1"0"-1485,-2 3-15,71-26-3078,-33 16 2172,11-5 1,3 0-847,1 6 972,9-2-428,-27 5 0,0 0-62,4-1 1,2 0-51,3-2 0,1 0-20,4 0 1,2-1-28,3-2 0,1 1-502,4-2 0,1-1 449,-18 5 0,0-1 1,3 0 15,2-1 0,5-2 0,0 0 0,-2 0-37,4 0 1,-2 1-1,3-1-438,-2 0 0,2-1 0,1 0 0,-4 2 440,2-1 1,-3 1 0,1 0 5,0 0 0,1 0 0,-1 0-229,1 1 0,1 0 0,-1 0 236,0 0 1,0 0 0,0 1-143,-1 0 0,1 1 0,-1-1 159,-1 1 0,0 0 1,-1 1-13,0 0 1,-1 0 0,0 1-6,-2-1 1,-1 2 0,2-1 54,13 0 0,3-1 0,-4 2-68,-14 1 0,-3 1 1,2-1-5,9 1 1,2-1 0,-6 1 10,0 2 0,-5 1-20,-3 0 1,-2 0-1,-4 2 1,-1 1 22,22 3 78,1 11-67,-24-2 11,0 10 1135,-19 9-1107,-6-4-5,-2 13-23,-4-6 17,0 4 1273,-2 5-1301,1 6 14,-1-9 0,0 2-51,-1-8 1,1 1-15,-1 15 1,1 1-17,-1-11 0,0 0-6,0 3 0,0 2 344,0 3 1,0 1-342,0 3 0,0 1-393,0 2 0,0 1 384,1 2 1,0 1-541,1 1 0,0 0 536,1-20 1,0 1 0,0 0-4,0-1 0,1 1 1,0 0-5,1 1 1,0-1-1,0 1-11,0-1 0,0 1 1,1 0-12,-1-2 0,1 1 0,0 2-19,0 14 0,0 4 1,-1-4 31,-1-13 0,-1-2 0,0 1 5,0 10 1,0 3 0,-2-5-6,-4 1 0,-2-5 12,-2-2 0,-3-2 14,-1-4 1,-8-1 27,-12-3 0,-10 0 0,0-4-76,-1-1 1,-4-4 51,-3-1 0,-5 0 0,-3-5-60,-4-8 1,-3-6-1,2-1 50,9 0 1,1-2 0,-3 0-2,1-1 0,-5 0 1,0 0-1,3-1 7,-7-1 0,3-1 0,-1-1-4,11 1 0,1 0 0,-1-1 0,-1 0-164,-2 0 0,0-1 0,-1 1 0,0-1 158,-1 0 0,-1 0 1,-1-1-1,1 1-111,-2-1 1,0 0 0,0-1 0,-1 1 19,1-1 1,1 0-1,-2 0 1,-2 0-1720,0-1 1,-3 0 0,-1 0 0,2 0 0,4 1 1808,6-1 0,4 1 0,0 0 0,1-1 0,-3 1 0,-2-1 0,4 1 0,10 0 0,-11-1 0</inkml:trace>
  <inkml:trace contextRef="#ctx0" brushRef="#br0" timeOffset="32572">26262 3773 13833,'-6'0'1831,"1"1"5944,5-1-7568,-39 6-73,29-5 107,-22-2-202,38-4-5,9-6-17,2 3-23,6-1-16,7-2-3477,9-3 3298,9-1-124,10-2-690,-25 7 1,1 1 636,3-1 0,1 0-550,2 0 0,0 0 85,2 0 1,0 0-637,0 1 0,0 0-2635,-5 1 0,0 0 4114,24-4 0,-30 6 0,-13 3 0</inkml:trace>
  <inkml:trace contextRef="#ctx0" brushRef="#br0" timeOffset="32798">26706 3653 16992,'-2'5'4133,"0"-1"-856,2-4-2684,-6 73-419,3-38-1234,-1 12 0,-1 1 1144,0-5-22,-3 4-12,-2 3-50,-3 3-61,-1 1-673,0 0 258,1 1-885,3-1-883,6-17 1,1 1-6618,-1 12 8529,3 8 1,1-40 0,0-8-1</inkml:trace>
  <inkml:trace contextRef="#ctx0" brushRef="#br0" timeOffset="33586">26958 4247 22324,'-6'-3'1736,"0"2"-1131,6 1 661,0 0-1255,28-19 1,-8 13-1,24-14 0,-15 18-663,11-4 624,-10 1 11,7-4-183,-13 1 200,-2-1 17,-3 0 0,-1-3 0,-4 1 5,0-1 6,-4-1 11,-2 0 623,-2 1-606,-2 0 235,-2 1-224,-1 0 6,-1 0 0,-3 0-17,-1 0 33,-3 1 12,-2-1 6,0 1-1,-2 1 0,-1 0-5,-2 3-11,0 1-1,-2 3-21,0 0-7,-2 4-5,-2 1 11,1 4-27,-3 3-12,2 3-6,0 1 17,-6 18-28,12-10-5,-3 12-12,15-14-10,3 1-12,5-1-28,4 0-6,5-1-33,4-1-51,3-1-33,3-1-336,2-1 213,3-2-846,2-1 666,4-2-157,2-2-150,2-3-180,4-2-179,1-1-202,2-2-252,2-2-179,1-2-6,-1-4 625,-16 0 0,0-1 842,13-7 539,9-6 363,-25 3 365,-5 0 291,-4 0 167,-5 0-6,-3 0-111,-3 0-140,-4 1-156,-2 1-152,-2 1-134,-1 1 139,-3 3-369,-2 0 698,-3 4-871,-2 0-53,-2 3-65,-1 2-6,-2 1-28,-1 2-22,-1 2-6,-2 3-44,1 2-23,0 3-23,1 1-5,0 1-5,2 3 5,1 0-6,3 2-16,-1 0-1,4-1-5,-1 1-5,5-2-7,0 0 7,3-2-6,1-1-1,3-1 7,2-3 5,4-1 0,2-3 0,2-2 11,2-1 0,0-3 0,2-2-5,0-4 11,0-2 28,6-10-6,-7 2 11,5-5 17,-9 3 17,-2 2 40,0 0 21,-2 1 29,-2 2 16,0 2-16,-3 3 16,-1 2 68,-1 2-174,-1 3-11,-1 0-62,0 11 0,0 0 0,0 8-22,0-1 22,0 3-22,0 3-34,1 2-61,0 1-191,2 2-291,1 1-605,2 0-1607,3 1-7031,0-2 9766,1-5 1,-5-10 0,-2-5 0</inkml:trace>
  <inkml:trace contextRef="#ctx0" brushRef="#br0" timeOffset="74121">10628 5293 20050,'2'3'1713,"8"0"-1118,48-1-315,-4-1-1931,-5-4 1,10 0-1,-5-1 1687,-3 1 1,0-1-17,3-1 1,6 0 0,0 0-389,-2 0 0,-1 0 1,-1 0 370,-9 1 1,-2 0 0,3 0-1,13-1 1,4 0 0,-4 0-132,-14 1 1,-3 1 0,1 0 130,0 0 1,0-1 0,0 1-1,0 1 1,0-1 0,-1 0 1,0 0 1,0 0 0,0 0-5,-1 1 1,-1-1 0,0 0 12,20-1 0,-1-1-11,-3 1 0,0-1 0,-3 1 0,-1-1-218,-4 1 1,0-1 205,-3 0 1,-1 0 137,-4 0 1,0 0-125,-4 1 1,0-1 2,5 0 1,1 0 352,-7 1 0,-1-1-361,-2 2 0,-2-1 1582,10 0-1615,-23 2 782,-5 2-1225,-4 1-2086,-5 5 2562,-2 2 0,-2-1 0,-1-3 0</inkml:trace>
  <inkml:trace contextRef="#ctx0" brushRef="#br0" timeOffset="74761">15411 5335 6293,'-56'2'1811,"0"-1"0,6 1 0,5-1-254,5-1-240,9 0-186,6-1 805,7 1-1258,5-1 106,7 1-381,3-2 78,12 0-78,4-1 79,14-2-6,8-2-2879,11 0 2734,14-4-205,-23 6 0,2-1-818,7-1 0,1 1 764,6-1 1,2 0-789,6-1 0,2 1 753,-18 2 1,0 0-1,0 0-7,3 0 0,1 0 0,0 0-407,2 0 1,0 0 0,0 0 409,1 1 1,1 0 0,-1 0-5,2 0 1,-1 0 0,1 0 50,-1 1 0,-1 0 1,4 0-55,0 0 1,3 1 0,1-1-1,-4 1-127,3 0 0,-2 0 1,2 0 107,-4 0 0,3 0 0,0 1 0,-4-1-33,-2 1 1,-3 0 0,0 0 32,-1-1 1,0 1 0,0 0 32,-1 0 1,-1 0 0,0 0-30,-1 0 0,-2 0 0,0-1-59,20 1 0,-2-1 73,-3 0 1,-1 0-1,-4-1 0,-1 1 148,-4-1 0,-1 1-123,-4-1 1,-2 0 419,-4 0 1,-2 0-320,25-3 29,-11-1 32,-11 1 36,-10 0 1409,-9 2-1400,-7-1 2229,-5 0-2330,-4 1 2220,-2-1-2326,-1 0 1049,-1-1-1104,-1 1-158,-4 0-100,0 1-336,-4 0-846,2 3-4140,-2 0 5585,-1 1 0,5 0 0,0 0 0</inkml:trace>
  <inkml:trace contextRef="#ctx0" brushRef="#br0" timeOffset="75828">19685 4601 19910,'-7'1'1747,"2"-1"-223,5 0 10,0 0-1483,-39 1 5,34 0-17,-24 0-5,47 1-6,5-1-12,6 0-470,5-1 465,4 0-16,5 0-1,2-1-1354,3 0 1354,0-2 12,0-1-6,-3 0 5,-2-2 1,-4-1-100,-3 0 117,-6-1-1,-6-1 17,-7 1 23,-7-2 396,-4-2-396,-5-2 1391,-6-3-1391,-3-3 6,-6-2 16,-2-2 17,-5 1-238,-1 0 294,-2 2 27,-1 1 18,1 4 5,1 1-11,3 4-11,2 0-23,6 4-27,2 1-40,5 2-22,2 1-28,2 2-17,0 0 357,5 1-391,2 2 17,8 1-11,2 4 0,5 3 17,3 3-11,2 3-6,1 2 0,9 14 0,-10-5-1055,6 10 1060,-14-9-16,-2 0-6,-2 0 1,-2 0-345,-2-2 316,-2-1 17,-3 0-22,-2-2-29,-2 0-50,-2-3-106,-1-2-185,-3-1-285,-2-3 517,-1-2-2091,1-1 2279,-1-2 0,4-5 0,1 0 0</inkml:trace>
  <inkml:trace contextRef="#ctx0" brushRef="#br0" timeOffset="76180">20979 4272 20308,'-3'-5'2604,"2"2"-873,1 3-1306,-65-40-1234,36 28 949,-12-10 0,0 3 67,12 15-56,1 3-56,3 1 336,5 0-415,3 0 174,6 2-184,4 1 0,3 3-6,3 1 604,4 2-604,2 1 0,5 2 0,3 1 0,4 1 0,1 1-28,2 2 28,0-1-334,1 2 329,-1 1-43,-1 1 48,-1 3 0,0 0 0,-1 1 6,-1 1-6,0-1-6,-2 1-16,3 7 10,-6-8 1,-1 3 337,-8-11-326,-4-3 55,-4-2-60,-6 0 5,-5-3-34,-4 0-61,-15-2-23,7-3-16,-11 0-129,12-4-203,1-1-390,2-3-830,3-2-3428,4-3-4717,4 1 9161,5 2 0,5 2 0,2 3 0</inkml:trace>
  <inkml:trace contextRef="#ctx0" brushRef="#br0" timeOffset="76904">21303 4710 25661,'31'-40'78,"0"0"0,1 0 1,8-10-1,-6 4 18,-8-9-2814,-10 13 2813,-2-2-16,-2-3-1,-2-3 56,-4 12 0,0-2-103,-1-1 0,0-1 28,1-7 0,0 1-23,-3 13 0,0 3 48,1-16 23,-3 28 652,-1 5-675,0 5 55,-1 4-88,-2 3 1514,-2 8-1554,0 2 727,-3 7-750,1 4 18,-1 5-17,0 3-1048,0 6 1048,0 1-6,1 5 6,0 1-1,3 2-27,1 20 6,1-12 10,3-18 1,2 1-146,2 2 0,3-2 39,8 17 64,-4-18 1,3-1-53,10 8-12,6-5 39,2-5 1,1-6-96,12-4-314,-15-10 454,7-1 45,-18-11-2850,-1-3 2861,-3-7 509,1-2-503,0-4 22,0-1 28,7-15 149,-1 1-60,1-4-66,-9 14 296,-7 11-330,-6 9 3258,-1 3-3325,-1 1 251,-8 10-262,-3 6 16,-6 13 0,4-4 12,4 1 12,6-8-23,1-1-7,1-1 7,2-2-12,1-1 6,3-1 11,5 1 11,7-3-28,12-2 12,-2-4-1,4-5 23,-8-2-6,0-4 11,-1-3 12,-2-2 22,5-12-17,-9 4 17,2-11 6,-10 7 11,-3-1-298,-2 0 303,-2 1-11,-2 1 0,-1 2-5,-4 2 11,-1 2-6,-4 2 0,1 3-22,-3 1-28,1 4 0,-6 1-40,6 4-10,-3 0-18,7 5-10,1 3-7,2 3 271,0 4-360,2 4-56,2 2-431,1 13 180,3-5-68,3 8-152,4-9-167,4 1-604,3-2-86,4 2-548,4-3-1927,4-2 3403,7 2 0,-16-12 0,0 0 0</inkml:trace>
  <inkml:trace contextRef="#ctx0" brushRef="#br0" timeOffset="77338">22730 4427 25878,'-32'-31'39,"7"11"129,25 40-151,0 1 53,0 1-42,3 9-17,1-8-11,4 5 5,1-11-10,3 0 22,11 3 16,9-2-22,1-3 44,3-5-10,-10-7 5,-1-2 6,-1-3 0,-1-3 120,7-8-76,-1-6-44,-1 0 6,-6 0 16,-11 7-5,-2 2 56,-3 0-79,-3 5-38,-2 2-18,-6 9 17,2 1-11,-3 6 0,4-3-5,1 1-7,1 0 7,3-1 5,10 4 11,0-4-11,22 3 0,-9-7 11,11 0-524,-9-5 524,0-1 6,-1-3 17,-2-3 27,-1-3 62,1-10-44,-8 3-12,1-9 135,-11-5-12,-10-4-112,-4-2-296,-8 2 257,-3 11 493,-2 2-572,-13-1-167,-2 9-112,-1 2-403,7 12-1127,12 7-7982,4 5 8964,3 0 1,5-5 0,2-3 0</inkml:trace>
  <inkml:trace contextRef="#ctx0" brushRef="#br0" timeOffset="78421">1941 6858 14782,'-7'-4'3592,"1"0"-1075,6 4 425,0 0-2620,-46-22-419,38 19 170,-32-16 137,53 25-234,6 0 750,28 4-379,-2-3-732,-12-3 0,3 1 560,13-2 0,1-1-1305,-8 0 1,1-1 1487,17 0 1,1 0 7,-12-1 1,0-1 2,5 0 0,1-1-1118,5 0 1,1-1 964,-18 1 0,1-1 0,1 0-392,2 0 1,1 0 0,0 0 297,2 0 0,0 0 0,5-1-259,2 1 1,5-1-1,2 0 1,1-1 166,-9 2 0,2 0 0,0-1 0,1 1 1,0 0-72,0-1 1,0 1 0,1-1-1,0 0 1,-1 1 18,0 0 1,-1 0 0,0 0 0,1 0-1,0 0 0,1 0 1,1 0 0,0 0 0,0 0 0,0 1-2,-8-1 0,1 1 1,0 0-1,0 0 1,-1 0-1,1 0-45,0 0 0,-1 0 0,1 0 1,0 0-1,-1 0 0,-1 0 34,7 0 1,-1 0 0,0 1-1,-3-1 1,-3 1-21,12-1 1,-5 1 0,-1 0 3,-2 0 0,0 0 0,-1 0 56,-2 0 0,-2 0 0,0 1-50,-3-1 1,0 1 0,-2 0 62,-3-1 0,0 1 1,-2 0-78,17 0 0,-2 0 2,-6 0 1,-2-1-6,-6 1 0,-1 0 500,-6 0 0,-1 0-587,23 0-13,-14 0 109,-11-1-375,-11 1-239,-9-2 661,-6 1 1,-4-1 0,-2 1 0</inkml:trace>
  <inkml:trace contextRef="#ctx0" brushRef="#br0" timeOffset="81031">7825 6712 17407,'-44'4'793,"-1"1"1,1-1 0,-4 1 0,4-1-433,10-1 1,4 1 289,5-1-111,1 2-102,4-1-135,3 2-75,4-1-164,3 2 184,4 0 31,3 1 16,4 1-2,5 2-84,7-1-12,9-1-42,10-1-60,13-2-1727,12-3 1647,-21-2 1,1 0 35,4-2 1,3-1 33,4-1 0,2 0-951,4-1 1,2-2 982,3 0 1,1 0-724,-18 1 0,0 0 0,0 0 647,2 0 0,0 0 0,0 0-524,0-1 0,1 1 0,0-1 506,1 1 0,0-1 0,0 0-5,0 1 0,0-1 0,1 0-277,-1 0 0,1 1 0,-1-1 210,0 0 1,0 1-1,0-1 17,-1 1 0,0-1 1,0 1-30,-1 0 0,-1 1 0,1-1-90,19-1 0,0-1 55,-4 2 1,0-1-9,-5 1 0,0 0 59,-4 1 1,-2 0-47,-6 0 1,-1 1 263,-5 0 1,-2 1-963,19-1 110,-13 1-2831,-17 2-5489,-11 3 8986,-8 0 1,-4-1 0,0 0 0</inkml:trace>
  <inkml:trace contextRef="#ctx0" brushRef="#br0" timeOffset="84124">11029 6849 20542,'48'-11'226,"0"0"0,0 0 1,-4 0-1,0 1 1,-6 3 115,17 2-1905,3 1 1554,-16 2 0,0 0-27,-9 0 0,0 1 21,8-1 1,2 0 36,-2 0 0,-1 0 102,18-1-153,-21 1 0,0 0 253,21-2 132,-20 2 857,4-2-409,-26 1 51,-8 1-81,-4 0 167,-9-1-1004,-19 1 289,-1 1 83,-18 1 1,-3 0-107,-12 2-596,9-1 0,0 1 501,-14 2-80,30-1 1,-1-1-39,-1 1 1,0 0 334,0 0 1,-2-1-74,-14 3 0,-1 0-110,13-1 1,0 0-17,-10 1 1,0 1 80,4 0 1,2 0 36,-19 3-386,24-3 1,1-1 494,-17 4-165,20-3-11,1-1 30,24-3-135,12-2-323,11-2 300,35-6 605,1-2-636,-13 2 0,5 0-13,15-2 1,1 0-3,-9 1 0,0 1-10,-5 1 1,2-1-1,1 1-12,4-1 1,0 1 0,-2 0-306,9-1 1,0 0 299,-9 2 1,2-1-1,0 1-786,-1 1 1,-1 0 0,-2 0 743,9 0 0,-2 0 27,-8 1 1,2 0 0,-2-1-844,17 1 0,-3-1 759,-17 2 0,0 0-80,7-1 1,-2 1-560,10 0 812,-28 0-789,-6 2 5,-31 1-33,-10 2 185,-16 1-31,-11 3 387,-14 2 264,24-4 1,-1 1 531,-4 0 0,-1 1-519,-3-1 1,-3 2 25,-1-1 1,-3 0 0,2 1-209,-9 1 0,-1-1 178,7 0 1,-2 0 0,3-1-662,-5 1 1,2-1 699,1-1 1,0 0 10,2 0 0,1-1 496,4 0 0,1-1-375,5 0 0,1-1 747,-25 2-286,16-2 888,14-1-918,13 0 2060,15-2-2258,11-2 174,13-2-144,10-4 973,11-2-1302,10 0-913,10-2 817,-27 6 0,1-1-169,3 1 0,1 0 48,-1 0 1,3 0-412,19-3 1,1 0 86,-15 4 0,0 0-1,14-3 0,1 2-6,-2 1 0,-2 1 23,-13 2 0,0-1-1,11 0 1,-1 1 175,-19 1 0,-2 1-205,25-1 305,-10 1 35,-11 4 24,-26 1-100,-14 3 131,-55 9 91,1-4-647,13-2 0,-2 0 612,6-3 1,1 1 4,-6 0 0,0 1 11,-3-1 0,-1 1 5,-1 0 1,-4 1 43,4-2 1,-4 1-1,2-1-34,-8 2 1,1 0-52,9-2 1,-2 0 0,2-1 235,-13 2 0,4-1-56,19-3 1,2 0 166,-7 0 1,5-1 351,7-1 1376,14-3-1471,11-2-269,9-3-192,25-11 382,4 2-1026,24-9 573,-9 9 1,2 0-25,-7 2 0,1 1-12,18-4 1,0 0-523,-11 4 1,0 1 599,1 0 0,0 0-109,2 1 0,1 0-490,-2 2 1,3 0-960,-5 1 0,3 0 1,-2 1 31,7 0 0,-1 0-1893,-9 2 0,1-1 0,-5 1 2773,-3 1 0,-5 1 1,5 0-1,-17 0 0</inkml:trace>
  <inkml:trace contextRef="#ctx0" brushRef="#br0" timeOffset="86073">14364 6672 15821,'-61'7'272,"-1"-1"1,1 0 0,-1 1 0,-4 0 0,1-1 0,7 0 60,-6 1 1,3 0-423,2 0 0,-4-1 1,9 0 409,15-2 0,5 0-26,0 0 1,2-1 798,-29 5-731,9 0 692,8-2-843,7 1-39,11-2-16,7-1 1052,9-1-795,5-2-12,34-2-352,-3-2 10,32-3 767,-1-2-814,-23 4 0,2 0-707,6-2 1,2 1 687,5-1 1,3 0-25,6-1 1,3 0 5,-16 2 1,0 0-1,2-1-590,3 1 1,2-1-1,0 0 592,4 0 0,2 0 1,0-1-477,4 1 0,0-1 0,2 0 475,-15 2 0,1 0 1,0 0-1,1 0-161,1 1 1,1-1 0,0 0-1,0 0 172,1 0 0,0 1 0,0-1 0,1 1-49,0-1 1,1 1 0,-1 0 0,1 0 50,-1 1 0,0-1 0,1 1 1,-1 0 1,0 0 1,0 1-1,-1-1 1,1 1-4,-2 0 1,1 1 0,-2-1 0,1 1-37,-2-1 1,1 1 0,-1 0 0,-1 1-1,-1-1 1,0 1 0,-1-1 0,0 1 2,13-1 0,-1 1 1,0 0-18,-3 0 0,-2 0 0,0 0 1,-3 0 1,-1 1-1,-2-1-1,-2 1 1,-2 0-1,0 0-23,17 1 0,-2 0 1,-6 1 0,-1-1 348,-6 1 0,-1 0-288,-5 0 1,-3 0-57,-5-1 0,-2 1-94,19 4 36,-16-1 1345,-15 0-1336,-12 1 1866,-16-1-1691,-13 0-166,-16 0 249,-18 0-71,22-4 1,-2 0-378,-7 0 0,-2-1 323,-5 0 0,-2 0-688,-5-1 0,-3 0 744,17 0 1,-1 0 0,-1 0-107,-3 0 0,-1-1 0,-1 1-13,-3-1 0,0 0 1,-2 0-397,-2 0 1,0 0 0,-1-1 417,-3 0 0,1 1 1,-2-1 42,15 1 0,0-1 1,-1 1-1,0 0 1,-1-1 1,0 1 0,0-1 0,0 1 2,-2 0 0,1 0 0,-1 0 0,0 0-7,0 0 1,0 0-1,0 0 1,-1 0-2,0 1 1,0-1-1,0 1 1,0 0 3,1-1 0,-1 1 1,0 0-1,1 0-49,-1 0 0,1 0 1,0 0-1,-1 0 49,2 1 1,-1-1 0,1 1 0,-1 0 20,2 0 0,0 0 0,1 0 0,-1 0-13,-13 1 1,0 0-1,0 0 0,4 1 1,0-1-1,1 0 0,3 1 1,2-1-1,0 0 5,4 0 1,2 0-1,0 0 10,-15 0 0,2 1-9,8-1 0,2 0 2,8 0 0,3 0 11,-23 1-8,17-1 762,14 0-765,11 0 1016,10-2-989,4 0 2033,22 0-2034,28-7-22,15 1 364,-18 0 1,5 0-344,-2 0 0,4 0 1,-1 0 15,13-1 0,2 0-20,-5 1 1,3-1-1,-1 0-337,-11 2 1,-2 0 0,1 1 335,2-1 1,1 0 0,1 0-663,1 1 1,1-1 0,1 1 642,-1-1 1,0 1-1,4 0-391,2 1 0,4 0 1,1 0-1,-3 0 308,-13 1 1,-2 0 0,0 0 0,3 0-91,10 1 1,4-1-1,0 0 1,-1 1 82,-1 1 0,1-1 1,-2 1-1,-3 0-81,4 1 1,-3 0 0,2-1 102,-5 1 1,3 0 0,0-1 0,-5 1 106,-3 1 1,-4 0-1,0 0-114,-2 0 1,0 0 0,-1 0 200,18 2 0,-2-1-155,-6 0 1,0 0 6,7 1 0,-2 0 462,-19-1 1,-3 0-464,5 0 1,-5 0 1827,-4 2-1850,-17-1 1511,-10 0-1560,-14-1 50,-9 1-3,-6-1-46,-8 1-16,-4-1 82,-4 1-87,-4-1 1287,-3 0-3804,11 1 1,0 0-7225,-15 3 9502,-9 2 0,40-6 1,8 0-1</inkml:trace>
  <inkml:trace contextRef="#ctx0" brushRef="#br0" timeOffset="114258">3030 9530 21655,'-53'-6'642,"-1"0"1,-1-1 0,7 1-481,15 3 80,-4-3-57,17 3 35,3-1 277,4 0-604,4 1-356,3 0-119,5 1-509,10 0 1631,3 0 26,29-2-140,-5 1-1206,21-1 1355,-4 2 16,5-1-196,-25 3 1,0-1-497,2 0 0,1-1-30,1 2 0,2-1 16,22 0 1,2-1 60,-12 2 1,0-1-580,-6 1 0,3-1 1,-3 1 594,9-1 0,-3 1-933,3-1 0,-1 1 934,2 0 0,1-1-1,-1 1 1,0 0-452,0-1 0,0 1 450,0 0 1,-1 0 31,-2-1 0,3 0-37,-7 1 1,3 0-1,-3-1 25,7 0 0,-1 0-46,-9 0 1,2 1 0,-4-1 71,-1 0 0,-2 0-66,-2-1 0,0 1 303,-4 0 0,0-1-336,27-2 1684,-7 0-1627,-7 0 102,5-4 1019,-19 2-770,0-1 424,-22 1 2387,-8 2-2723,-8-1 421,-9 2-1185,-6 1 104,-9 1-3329,-5 0 3355,-9 1-35,-7 0-1300,-5 1 1158,-7 1 940,28-1 1,0 0-942,-2 1 0,-2-1 496,-1 1 0,0-1-44,-4 1 1,1 0-23,-2 0 1,-1 0-627,0 0 0,-2 0 629,0 1 0,-1 0 1,0-1 1,-1 0 149,0 1 0,-1-1-154,2 0 1,-3 1-8,4-1 0,-3 0 0,2 1 7,-8-1 0,1 1-249,8 0 1,-2 0-1,3-1 252,-2 1 0,3-1 6,0 1 1,1 0-124,2 0 1,1 0 126,2-1 0,1 0 150,1 1 1,2 0-142,1-1 1,0 0 48,-28 3 19,4-1 261,22-1 0,0 0-171,-14 1 1044,-8 1-996,28-3 1576,6 0-1668,8-1 1351,5-1-1562,7 1 1618,2-1-1628,11 0 996,1 0-980,12 0-2,2 0 14,7 0-453,6-1 519,6 0-1817,5-1 1854,7-2 23,6 0-44,-27 2 1,0 0 4,3-1 1,2 0-4,2 0 1,1 0-1,4-1 1,1 0-1170,4-1 1,1 0 1155,4 0 0,2 0-14,3-1 1,1 1-21,-19 1 1,1 0-1,0 1-15,2-1 0,-1 1 1,1-1-672,1 1 1,0 0 0,0 0 613,0 0 1,1 1 0,-1-1-429,1 1 1,-1 1-1,0-1 343,0 1 1,-1 0 0,0 0-238,-1 0 1,0 1-1,0 0-490,-3-1 1,0 1 0,1 1 836,3 0 0,0 0 0,-5 0 1,-5 0-1,-3 0 0,30 2 1</inkml:trace>
  <inkml:trace contextRef="#ctx0" brushRef="#br0" timeOffset="115596">6067 9458 29315,'-39'-1'198,"-1"1"1,3-1 0,10 0-149,23 2 580,2 0 497,1 1-1570,3 0-1526,3 2 1186,4 0 146,5 0 320,6 2 10,6-2-353,7 0-138,8-1-1475,10 0 4106,9-2-1200,-26 0 1,1-1-928,4 0 0,1 0 600,3 0 1,2 0-16,3-1 1,1 0-782,4 1 1,0-2 677,5 0 0,0-1-729,4 0 1,1 0 627,-19 1 0,1-1 0,1 1-81,1-1 0,1 0 0,0 1-12,2-1 1,1 0 0,0 0-160,1-1 1,1 1 0,-1 0 150,3 0 1,0-1-1,0 0-6,1 1 1,-1-1 0,1 1-108,1-1 0,0 0 1,0 1 89,0-1 1,1 0 0,-1 0-5,0 0 0,1 1 0,0-1-6,-1 0 1,1 1 0,0-1 13,-1 1 0,0 0 1,1 0 21,-1 0 0,-1 1 1,1 0 44,-2 0 0,0 0 0,3 1-75,-3 0 1,5 0 0,-1 1 0,-3-1-13,3 1 0,-3 1 0,2 0 9,-5-1 1,3 1 0,0 0-1,-5 0-69,-4 1 1,-3 0 0,1 0-60,14 2 0,2 0 1,-3 1-87,4 0 1,0 0 183,-12-1 0,2 1 0,-5 0-179,-3-1 1,-3 0 136,-4 1 0,-2-1-365,26 4 1127,-13-1-962,-11-1 2014,-12-1-1881,-9-1 1776,-9-2-1913,-8 0 1988,-8-2-1535,-8-1-209,-10-2 31,-9-3-992,-10 0 1125,-12-3-35,25 5 1,-2-1 74,-4-1 0,-2 0-111,-4 0 0,-2 1-982,-3-2 0,-2 0 801,-4 1 0,-2 1-1048,-3-1 0,-2 0 1091,19 3 0,0 0 0,-1 0-517,-2 0 0,0 0 0,0 0 527,-1 1 1,-1 0 0,-1 0 4,0 0 1,0 1 0,0-1-213,-2 1 0,1 1 1,-1-1 220,0 0 1,0 1-1,0-1-25,-1 1 1,-1 0 0,1 0 162,0 0 1,0 0-1,0 0-35,-1 0 1,0 0 0,0 0 40,1 0 1,0 1 0,0 0 29,-1-1 0,0 1 0,1-1-33,0 1 1,1 1 0,0-1-5,0 0 0,1 0 0,-1 1 4,2-1 0,1 0 0,-1 1 122,2 0 0,0-1 0,1 1-70,1 0 0,0 1 0,1-1 6,1 0 1,1 1 0,0-1 49,-19 3 1,1-1 7,3 1 1,1-1 52,4 1 1,0 0-51,4 0 0,0 0-7,4 0 1,0 0-77,5 0 0,0 0 460,3-1 0,1 0-474,4 0 1,1 0 1288,-24 2-1093,-4-1-95,23-2 1969,1-2-2105,26-1 2272,8-3-3356,12-1 1711,12-7-327,17-4-138,16-6-1613,-19 9 0,1 0 1472,6-1 0,5-1-199,5 0 0,6-1 0,-2 2-666,-9 2 1,-2 1-1,3 0 590,-2 0 1,3 0-1,2 0 1,1 1 13,9-1 1,4 2-1,-3 0 1,-8 1 0,2 0-1,-3 0 1,0 1 0,0 0-1,0 0 1</inkml:trace>
  <inkml:trace contextRef="#ctx0" brushRef="#br0" timeOffset="119151">3849 10931 17893,'-51'-2'189,"0"0"0,0 0 1,4 0-1,0 1 1,3 0-130,-1 0 0,-1 1 47,2 0 0,-4 0 1,4 0-450,2 0 0,1 0 529,-19 0 0,2 0 239,1 0-13,2 0-55,3 0-19,3 0 104,4 0-7,3 0 479,-4 1-469,15 0 790,0 0-988,19-1 643,5 0-739,5 0 1303,3 0-1366,5 0 5,8 0 15,7 0-28,10 0-9,10-3-2169,9 0 2208,11-3-29,-26 3 0,1 0-440,3-1-1,3 0 429,2 0 0,1 0-542,4 0 0,1 0 526,3 0 0,1 0-6,2 1 1,1-1-33,2 0 1,1 1-829,1 0 0,1 0 783,-1 0 1,3 0 10,-4 1 1,4 0 0,-2 0 1,-14 0 1,-2 1 0,3-1 2,13 0 1,3 0 0,-4 0-39,-15 1 0,-2-1 0,-1 1 46,2-1 1,0 1 0,0 0-118,1 0 1,0-1 0,-1 1 128,2 0 0,-1 0 1,1-1 7,0 1 0,0-1 1,0 0-2,2 0 1,-1 1 0,1-1 0,0 0 0,1 0 0,0 0 2,-1 0 1,0-1-1,4 1-29,0 0 0,3-1 1,0 0-1,-2 0-13,3 1 1,-3-1 0,3 0 8,-4 0 1,3 0 0,0 0-1,-4 1-6,-1-1 0,-3 0 0,0 1 0,1-1 1,0 0-1,0 0 13,-1 0 0,0 1 0,0-1-24,-1 0 0,0 0 0,0 0-6,-2 1 0,1-1 0,-1 0-2,0 0 0,-1 0 0,0 1-13,0-1 1,-1 0 0,0 0-64,20-1 0,0 1-86,-1-1 1,-1 1-223,-1 0 1,0 1-1086,-3-1 0,1 1 1382,6 1 1,-5 1 0,-25-1 0,-4 1-1,29 0 1</inkml:trace>
  <inkml:trace contextRef="#ctx0" brushRef="#br0" timeOffset="119899">7725 10988 11868,'-45'2'1022,"-1"1"0,6-1 0,7 0-332,19-3 743,8-1-1524,6-2 197,6 0 1020,17-3-379,3 1-75,16-2-185,-9 3 0,2-1-1151,26-1 893,-17 1 0,1 0 42,-6 3 1,-1-1 109,3 1 1,2-1-1672,2 0 0,1 1 1340,1 0 1,4-1 56,-1 1 0,3 1 1,0-1-454,-11 1 0,-1 0 0,3 1 404,11-2 0,3 1 0,2-1 52,-11 1 0,2 1 0,0-1 0,-2 1-508,4-1 0,-1 0 0,3 0 445,-3 1 1,3-1 0,2 0 0,0 1 44,4-1 0,2 1 0,-1-1 0,-2 1-224,-10 0 1,-2 0 0,-1 0 0,4 0 138,0 0 1,3 0 0,1 0 0,-1 0 0,-3 1 48,-1-1 0,-3 0 1,0 0-1,1 1-52,1-1 0,0 0 1,0 1-1,0-1-97,1 1 1,1-1 0,-1 1 0,1-1 92,-1 0 1,1 1 0,0-1-1,-1 0-4,1 0 0,0 1 0,0-1 0,0 1-1,0-1 0,0 0 0,0 0 0,0 0 35,-1 0 1,0 0-1,0 0 1,0 0-30,0 0 1,0 0-1,0 0 1,0-1-34,-2 1 1,1-1-1,-1 0 1,1 1 45,-1-1 0,0 1 0,-1-1 0,1 0-1,14-1 1,0 0-1,-1 0-3,0 0 0,-1 0 0,-1-1 171,0 1 0,-1-1 0,-1 1-178,-1-1 1,0 0 0,-1 0-41,-1 0 1,-1 0 0,0 0 36,-1 0 0,-1 0 0,0-1 159,-3 1 0,0 0 1,3 0-158,-4-1 1,4 0 0,-1 0 0,-3 0-25,2 1 0,-3 0 0,2-1-14,11-1 1,2 0 0,-5 0 95,0 1 1,-5 0-301,-1 1 0,-2-1 450,-3 2 1,-2-1 397,-4 2 1,-2 0-1237,-4 0 0,-2 0 769,26 1 1,-29 0-1,-5 1 1</inkml:trace>
  <inkml:trace contextRef="#ctx0" brushRef="#br0" timeOffset="120850">3794 12341 15603,'-52'-5'-19,"1"0"1,-1 0 0,0 0-1,-10-1 1,1 1 0,7 1 44,10 4 1,6 1-1110,-25 1 1140,22 0 0,1 1-685,-14 2 775,3 1 21,4 0 39,5 0 57,6-1 5,4 0-72,7 0 82,6-1-93,6 0 679,7-1-219,6 5-513,6-2-219,8 5 132,5-3 133,6 1-147,5 0 22,6 0-209,7 0-130,6 1 597,-9-4 0,4 0 62,7 0 0,2 0-980,1 0 0,0-1 775,3 0 0,-1-1-15,-13-1 1,-1-1-1196,4 1 1,1-2 1166,1 1 1,0-2 1,3 1 1,0 0-448,2-1 0,2 0 450,1-2 0,3 0 1,-1 0-57,-11 0 0,-2 0 0,5 0-243,-2-2 0,7 0 0,1 0 1,-1 0-1,-4-1 210,6 1 1,-3-1 0,3 0-18,-2 0 0,4-1 0,-1 1 0,-3-1-80,2 1 1,-4 0 0,1 1 15,1-1 0,0 0 1,0 0 45,0 0 1,0 1 0,0-1-105,0 1 0,-1-1 0,0 1-13,0 1 1,-1-1 0,-1 1-19,0-1 0,0 1 1,0 0-43,-2 1 0,0 0 1,-1 0-64,-1 0 0,-1 0 0,2 0-637,-2 2 1,3-1 0,-1 1 0,-3-1-1839,-1 1 0,-3 1 0,0-1 2675,10 0 1,1 1 0,-9 0-1,3 1 1,-21-1 0</inkml:trace>
  <inkml:trace contextRef="#ctx0" brushRef="#br0" timeOffset="121975">8287 12445 14040,'-62'-1'509,"0"0"0,5 0 0,9 1-95,12 2-121,11 0 525,-14 1-327,20-1 5,-4 0-12,11 0 135,2 0-57,2 1-112,3-2-89,3 0-63,1 0-193,9 1-281,1-1-238,10 1-79,3-1 1,5 0 83,27-1-225,-7 1 316,-14-1 1,1 0-644,21 0 840,4 0-903,-11-1 1,1 0 1110,-10 0 0,1 0 7,15-1 0,0 0-3,-14 0 1,2 0 39,0 0 1,3-1-1,-1 1-23,8-1 0,1-1-734,-7 1 1,3 0 0,-3 0 736,6-1 0,-2 0 5,2 0 1,1 0-652,0-1 1,2 1 667,-2 0 1,4 0 0,-2 0-428,-12 1 1,-2-1-1,3 1 345,12-1 1,2 0-1,-3 1 32,5-1 0,0 0-69,-4 1 1,4-1 0,-2 1 34,-13 1 0,-2 0 0,5-1 6,7 1 1,7-1 0,1 0 0,-7 0-7,-8 1 0,-5 1 1,7-1 12,5 0 0,8 0 0,3 0 0,-2 0 0,-8 1-3,0-1 1,-6 1 0,6 0-5,-9 0 0,6 0 0,3 1 0,0-1 1,-3 0-1,-6 0-1,7 1 0,-6 0 0,3 0-17,-2-1 1,2 1 0,0 0 0,-3 0 10,1 0 1,-4 0 0,1 0 69,1 0 1,0 0-1,0 0-66,0 0 1,0 0-1,0 0-6,1 0 1,0 0 0,0 0-1,-1 0 1,0 0 0,4 0 11,-1-1 1,4-1 0,0 0 0,-2 1-22,3-1 1,-2 0-1,3-1-11,-5 0 1,4 0 0,-1-1 0,-3 0 2,-1 0 1,-2-1 0,-1 0 0,1 0 0,-1 0 0,1-1-69,-1 0 1,-1 0 0,0 0 64,0-1 0,-1 1 1,-1 0-3,0-1 0,0 0 1,-1 0-5,0 1 1,-1-1-1,0 0 2,0 0 1,-1 1-1,0-1 215,21-3 0,-1 0-212,-1 0 0,-1 1 6,1 0 0,-1 0-9,-1 1 1,-1 0 135,1 1 1,-1 0-140,-1 1 1,0 0-4,-1 1 1,1 1 8,-2 0 0,0 1-20,-2 0 1,0 1 10,-1 0 1,-1 1-1,-1 0 1,-1 0 112,-1 1 0,0 0-126,-1 0 0,-1 1-1,1 0 1,-2 1-146,0 1 0,0 0 148,-1 1 1,0 1-3,-1 0 0,0 1 458,-2 0 0,1 0-458,16 4 0,-1 0 2,-14-2 1,0 1 49,12 2 1,-2-1-48,-16-2 0,-2 0-5,1-1 0,-1 1 8,0-1 0,-1 1-5,0-1 0,1 1 2,-2-1 0,-1 0 0,0 0 1,0 0-9,29 6 8,-21-4 1,-1-1-9,18 3 8,-21-4 1,-2 0 1365,7-1-1357,10 1-17,-15-4 2179,7 0-2184,-16-2-41,0-1-55,-1-1-156,-1-1-2177,1-2 1151,-1 0-2402,2 1-5646,-3-1 9331,-2 1 0,-11 2 0,-5 1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7T10:48:12.42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2563 4468 15181,'-54'6'1962,"1"-1"0,-4 0 1,5 0-428,4-3-2298,-6 1 1573,23-3-195,6 1 497,4-1-315,1-1 165,9 0-892,2 0-87,7 0-207,2 1 642,7 0-382,2-1 35,11 1-38,4-1 53,31-2-772,-5 0 762,-14 0 0,4 0-1230,10 0 0,1 0 1437,-9 1 0,0-1-272,17 0 1,-1 1-20,-12 0 0,-1 1 131,1 0 0,0 1-45,3 0 0,-1-1 113,0 1 0,1 0-97,-2 1 0,2 1 0,-1-1 86,8 0 1,0 1-73,-9 0 1,3 0-1,0 1-91,1-1 0,0 0 0,-2 1 29,9 0 0,0-1-168,-8 1 1,1-1 0,-2 0-287,3 1 1,-2-1-1864,0 0 0,-1 0-1945,-4 0 1,-3 0 4209,-3 0 0,-4 0 0,2 0 0,-15-1 0</inkml:trace>
  <inkml:trace contextRef="#ctx0" brushRef="#br0" timeOffset="775">6017 4545 11950,'-44'-4'1370,"-1"0"1,5 1 0,6 0-184,9 1-211,5 0 552,4 0-864,2 2-323,6-1-313,3 1 208,3 1 535,5 2-587,0 1-264,5 3 531,10 0-244,0-2-15,12 1 37,-1-2-172,6 0 51,7-1-759,7-1 1594,8-1-500,-25 0 0,1-1-121,3 0 1,1 0-40,2 0 1,3-1-82,1 0 1,4 0 0,-1 0-978,10-1 0,0 0 834,-6 0 0,2 0 0,2-1-697,7 1 0,1-1 0,-2 0 670,-10 1 0,-2-1 1,3 1-339,-2-1 0,3 1 1,1-1-1,-4 1 330,4-1 1,-3 0 0,0 0-110,3 0 0,0 0 0,0 0 101,2-1 0,0 1 1,1-1-1,0 0 0,0-1 0,4 1-85,-11 0 1,3-1 0,2 1-1,0-1 1,-3 1 40,1 0 0,-2-1 0,0 1 0,3-1 3,-1 1 0,2-1 0,1 0 0,1 0 1,0 0-35,1 0 1,1 0 0,0 0 0,-1 0 0,-2 1-19,2 0 1,-3 0-1,0 0 1,3-1 13,0 1 1,3 0 0,0 0 0,0 0 0,-5 1-19,-2 0 0,-2 0 1,-2 1-1,1 0-54,1 0 0,-1 0 1,1 1-1,-1-1 50,0 1 0,-1 0 1,1 0-1,-1 0 37,-1 0 1,-1 0 0,1 1 0,2 0-16,1-1 1,3 1-1,1 0 1,-1 0 0,-3 0 34,-1 1 1,-2-1-1,0 1 1,1 0-18,12-1 1,3 1 0,-1 0 0,-5 1-17,-3 0 1,-4 0-1,-1 0 3,0 1 0,0 0 0,-1-1 36,-2 1 1,1 0 0,-1-1-33,-1 1 0,-1 0 0,0 0-2,-2 0 1,1-1 0,-1 1 47,20 2 0,-1-1 307,-2 0 0,0 1-361,-3 0 0,2 0 25,-7-1 0,4 1 0,-3-1-52,8 2 0,0-1 43,-10-1 1,3 0 0,-4 0-27,3 1 0,-2-1 123,-1 0 0,0-1 296,-2 2 0,0-1-186,-2-1 0,-1 1-22,-1-1 0,0 0-41,-3 0 0,0 0-98,-2 0 0,0 0-219,-3-1 0,1 0-4697,8 1 1,-2 0 4844,11-1 1,-4 1-1,-37-3 1</inkml:trace>
  <inkml:trace contextRef="#ctx0" brushRef="#br0" timeOffset="34942">1807 5515 19994,'-8'0'1983,"1"0"-930,7 0 3337,0 0-4468,-48-28-455,40 20 4,-34-20 276,55 27 255,4-1 9,6 1-25,5-1 149,7 0-1016,6-1 1353,7 1 127,8-2-84,7 0-500,-29 1 0,1 0-880,3 0 1,0 0 885,3 0 0,0 0-5,3-1 1,0 0-779,3 0 1,0 0 775,2 0 1,3 0 15,0-1 0,5 0 0,-2 0-531,-11 1 0,0 0 0,1 0 518,13-2 0,4 0 0,0 0 2,-12 1 1,2 1 0,-2-1 0,-1 0-10,4 0 0,-1 1 1,2-1-325,-3 0 0,3 1 0,0-1 0,-4 1 270,2 0 0,-3 0 1,0 1-4,0-1 1,0 1-1,1-1-184,-1 1 0,-1-1 1,1 1 262,-1 0 1,0 0 0,0 0 4,-1 0 1,-1 0-1,1 0 73,-1 1 0,0-1 0,-1 1-41,0 0 0,-1-1 0,0 1 96,0 0 1,-1 1 0,0-1 82,19 0 1,0-1-5,-3 2 0,0-1-9,-4 1 1,0-1-198,-3 2 1,-1-1 0,-2 0 1,-2 1-138,-2 0 1,-1 0-8,-3-1 0,-1 1-13,-2 0 1,-2 0 474,-4 0 1,0 0-866,23 0-567,-8 0-1694,-8 0 3173,-3 1 1,-18-1-1,-2 1 1</inkml:trace>
  <inkml:trace contextRef="#ctx0" brushRef="#br0" timeOffset="37367">3219 6113 15661,'-34'-16'674,"0"-1"0,-21-9-273,48 26 38,1 0 160,0 0-191,1 0 587,1 0-761,-1 1 280,2 0-99,0 1 324,1-1-318,0 0-144,1 0-119,1 0 337,0 1-551,0 0-111,0 0 17,0 2-173,2-1-139,1 0 118,6 2 114,-1-2 117,7 1 214,0-1 19,4-2 241,5 0 51,4-1 364,4 0 59,5-1-152,4 0-329,-8-1 0,2 0-1355,22-1 1295,-18 0 0,0 1 59,21-1-1602,-29 1 0,1 0 1292,2 0 1,0 0-2,1 1 1,1-1-227,0 1 0,0-1 197,0 0 0,2 1 4,17-1 0,1-1-328,-13 2 1,0-1 306,15 1 1,-2-1-481,-15 1 1,-2 0 470,1 1 1,0-1 10,1 0 0,-1 1-3,0-1 1,1 0 0,-1 1 0,1-1-393,0 0 0,0 1 388,-1-1 0,1 0-348,0 1 1,0 0 355,0-1 1,0 0 0,-1 1 1,3 0 7,17 0 1,1 0-4,-14 0 1,0 0 26,15 0 1,-1 0-38,-17 0 0,-2 0-100,0 1 0,1 0 94,-1 0 0,0 0-6,-1 0 0,0 0 277,0 1 1,0 0-346,-1-1 0,-1 2-6,1-1 0,0 0 1,0 1 0,-1 0-6,0-1 0,1 1 1,-2 0 0,2-1 115,16 2 0,0-1 529,-13 0 1,0 0-320,12 0 1,0 1 10,-16-2 1,-1 0 4,1 0 1,-1 0 5,2-1 1,0 1 3,0 0 0,1-1 266,0 1 0,1-1-454,0 0 1,1 0-86,-1 0 0,3 0 0,-1 0-18,6 0 1,0 0 7,-6 0 1,1 0-1,1-1 1,0 1 1,-1-1 0,-1 0-22,9 0 0,-1 0 18,-7 1 1,2-1-1,-3 0-19,4 0 0,-3 0 77,2 0 1,0 0-8,0 0 1,-1 0-74,0 0 1,2-1 26,-5 1 1,3-1 0,-2-1-20,7 1 1,0-1 13,-8 1 1,2-1-1,0 0-149,-1 0 0,0-1 0,-2 1 141,8 0 1,-1-1 12,-6 0 1,1 0 0,-2 1-92,2-1 1,-2 0 82,1-1 1,-1 1-8,0 0 0,0-1 1,-1 1 1,1 0-5,-1 0 0,0 0-7,0 0 1,1 0 133,-1 0 1,1 0-11,-2 1 0,3-1 17,18-1 1,0 1-27,-15 0 1,0 1-83,13-1 0,-1 0-8,-18 1 0,-3 1 5,-1-1 0,-1 1-8,-1 0 1,0-1-304,29 0-402,-21 1 1,-1 0-28,20-1-197,-25 2 1,0 0 798,13 2 0,-25-1 0,-1 1 0</inkml:trace>
  <inkml:trace contextRef="#ctx0" brushRef="#br0" timeOffset="43892">3135 7045 19614,'-38'0'829,"12"0"-250,52-11-56,-2 3-202,11-2-409,-4 2 331,18-1 72,-9 3 47,14-3-25,-12 4-15,2-1-1300,4 0 1151,2-1 30,4 0-2888,5-1 2700,-26 4 1,0 0-9,2 0 0,2-1-860,24-3 1,2-1 869,-13 2 1,3 0-330,-7 0 0,6 0 0,1 0 0,-4 1 318,-4 0 0,-2 0 1,1 1-208,16-2 0,2-1 0,-2 1 204,-13 2 0,-3 0 0,1 0-1,1 1 0,1-1 0,-1 1-4,1 0 0,0 0 1,0 1-5,0-1 0,0 1 0,-1 0-61,0 0 1,-1 0 0,2 1 102,15-1 1,3 0 0,-3 0-76,-14 1 0,-2 0 1,1 0-24,12 0 0,2 0 0,-4 0 36,3-1 0,-3 1 17,1 0 0,0 0 151,0 0 1,1 0-167,0-1 1,1 1 77,2-1 0,0 1-25,-20 0 1,0 0-1,0 0 60,2 1 1,1-1-1,-1 0-64,2 0 0,-1 0 1,1-1 0,2 1 1,-1-1 0,1 0-4,2 0 0,-1 0 0,1 1-1,1-2 0,0 1 0,1 0-57,0-1 0,1 1 1,1 0-44,0-1 1,0 1 0,0 0 34,2-1 0,0 1 1,0 0-11,0-1 1,0 1 0,0 0-3,1 0 0,0 0 1,0 0-55,-1 0 0,1 0 0,-1 0-12,0 0 1,0 0 0,-1 1-151,-1 0 0,0 0 1,3 0 268,2 1 1,6-1 0,-2 2 0,-8-1 0,1 0 0,-3 0 0,-2 1 0,0 0 0,-1-1 0</inkml:trace>
  <inkml:trace contextRef="#ctx0" brushRef="#br0" timeOffset="47392">3202 7810 21011,'-22'-31'-1743,"4"7"1104,18 24 2080,0 0-611,4 1-523,1 0 54,6 0-85,1 0 32,5 0 509,4 0 53,5-1-793,5 0 19,4 0 216,4 0-982,6-2 934,5 1-100,4-3 36,4 1-64,4-2-30,-13 1 0,1 1-1158,-11 0 0,0 0 1108,15-1 0,-1 0-8,-13 1 0,-2 0-12,2-1 0,0 1-505,2 0 0,-1-1 622,2 1 1,-1 0-807,3-1 0,0 1 800,0 0 1,1-1-7,1 1 1,0 0-358,1 0 0,0 1 273,1-1 1,0 0-8,0 1 1,0-1-143,0 1 1,1 0 1,0 0 1,0 0 5,0 0 1,1 0 5,0 0 0,1 1 4,0-1 1,0 0 3,1 0 0,1 0 78,0 0 1,0 0 7,0 0 1,1 0 6,0 0 0,0 0 5,0 0 0,0 0-4,1 0 1,0 0-2,0-1 0,1 1-69,1-1 0,1-1-226,0 1 0,0-1 151,2 1 0,-1-1 3,2 0 0,-1-1-293,1 1 0,0 0 289,0-1 1,1 0-91,0 1 0,0-1 133,-21 2 0,0 0 0,1 0-47,-1 0 0,0 0 0,1 0 90,-2 0 1,1 0 0,2 0 58,15-1 0,4 0 1,-3 0-58,-13 1 1,-3 0-1,3 0 4,13-1 0,2 1 0,-4-1-22,4 1 0,-3 0 197,2 0 1,-1 1-200,-1 0 0,1 0 100,-1 0 0,-1 1-94,0 0 0,0 0-3,-1 0 1,0 0 80,0 1 0,-1-1-88,-1 1 1,3 0 51,-7 0 0,4 0 0,-3 0-44,8 0 0,0 0 18,-9 0 1,2 0 0,-3 0-12,4 0 0,-4 0 212,2 0 1,-1 1-209,0-1 0,0 1-74,-1 0 1,0 0-114,0-1 1,0 0 175,-2 1 0,0-1-3,0 0 0,-1 1 9,-2-1 0,0 0-15,-1 0 1,0 0 222,-3 0 1,1 0-221,-2 0 0,0 0-11,-1 0 1,-1 0 5,0 0 0,-1-1-4,0 1 1,-1-1-8,0-1 0,1 0-9,-2 1 1,-1-1-17,1 0 0,-1 0-37,-1 0 1,-1 0-311,30-2-256,-4 1-1413,-4-1 2410,1 2 1,-27 1 0,-4 0 0</inkml:trace>
  <inkml:trace contextRef="#ctx0" brushRef="#br0" timeOffset="52750">1219 9555 13912,'-42'-2'898,"0"1"0,2 0 1,7 0-446,22 1 448,0 0-730,7 0 229,2 2 223,2 1-391,3 2-348,3 0 755,10 1-348,1-2 60,10 2-36,1-4-65,4 1-342,5-2-213,4 0 658,-9-1-1,3 0 305,20 0-497,-18-1 0,3 0-41,6-1 1,1-1-842,-9 0 0,1 0 801,15-1 1,1-1-792,-11 2 1,-2-1 778,5-1 0,0 1-9,3-1 0,0 0-6,2 0 1,4 0-3,-4 0 0,5-1 0,1 1-10,-11 1 0,0 0 0,1-1 1,3 1-430,-1 0 1,2-1-1,1 0 1,0 0-1,-2 1 414,3 0 0,-2-1 0,-1 1 0,0 0-46,1 0 1,-1 0-1,0 0 1,-4 0-415,2 0 1,-3 1-1,1-1 406,0 1 0,0-1 0,0 1-3,0 0 1,1-1-1,-1 1 6,-1 0 1,1 1 0,2-1 31,-1 1 1,4-1-1,-1 0 1,-2 1-61,4 0 1,-3-1-1,2 1 30,-4 0 1,2 0 0,0 0-1,0 1 121,0-1 0,1 1 0,-1 0 0,-2 0 72,4 0 0,-2 0 1,2 0-47,-3 1 0,3-1 0,0 1 0,-4-1-16,1 1 1,-3 0 0,0 0-6,1 0 1,0 0 0,0 0 203,1 0 1,-1 0 0,0 0-208,0 0 0,1 0 1,-1 0-209,0 1 0,0-1 1,0 0 138,0 0 1,0 1-1,0-1-73,0 1 0,-1-1 0,0 1-6,1-1 1,-1 0-1,0 0-166,0 1 1,-1-1 0,0 0 50,0 0 0,0 0 0,0 0-284,-1 0 1,0 0 0,-1 0-3821,15 0 1,-2-1 4238,-7 1 1,-4 0-1,3-1 1,-21 0 0</inkml:trace>
  <inkml:trace contextRef="#ctx0" brushRef="#br0" timeOffset="63091">2320 10218 24365,'-41'-28'-956,"1"0"1,2 2 0,10 8 48,21 15 2338,1 1-849,1 1 285,1 0-484,0 1 430,2-1-1178,-1 1 2431,3 0-848,2 4-1888,2-1-4087,2 4 4002,1-3 525,1 1-245,2-1 547,3 0-477,2-1 149,4 0 1723,2-1-145,4 0 188,2-1-444,5 0-94,2 0-222,2-1-130,4 0-155,2 0-79,4-1-132,4 0-111,-10 0 1,2 0-42,-9 0 1,1-1-26,13 1 0,0-1-1,-10 0 0,-1 0-7,1 0 0,1 0-1,3 0 0,-1-1 14,2 1 0,0-1-6,2 0 1,1 0-2,1 0 0,1-1-3,2 0 1,0 0 10,2 0 0,1 0-1,2-1 0,1 0 6,2 0 0,0 0-5,2 0 0,0 0 0,1-1 1,1 0-1242,1 1 1,0-1 1161,1 0 1,0 0-1,-21 3 1,0-1-1,1 0-6,0 0 1,0 0 0,0 0-102,-1 0 0,0 0 0,1 1-37,19-3 1,0 0-17,-1 2 1,-2-1-7,-3 0 0,2 1-211,-8 0 1,2 1-1,-3 0 266,7 0 0,-2 0 31,-8 0 0,1 1 1,-3 0 54,-1 0 1,-2 1-61,-1 0 1,-1 1 389,-2-1 1,-1 1-399,-2 0 0,-1 0-105,28 0-324,-5 2 299,-4 0-10,-5 3 173,13 2-77,-18-1-121,9 1-29,-22-2 571,-3 0-630,-3-1 2124,-2 1-2111,6 1 14,-7-2-27,5 1 21,-8-1-2005,9-1 2340,-3 1 1,-3-2 0,-9-1-1</inkml:trace>
  <inkml:trace contextRef="#ctx0" brushRef="#br0" timeOffset="65266">2459 11083 19020,'-44'-1'1188,"-1"-1"0,5 1 1,7 0-732,16 1 77,2 0-89,2 0-59,4 0-73,2 0-57,3 0-38,3 0 1263,1 1-1511,5-1 112,1 0 154,7-2 265,0 0 113,3-3 123,3 0-75,3-1-551,16-3 842,-6 1-231,13-2-221,-8 3-353,4-1-149,5-1-160,5 1-3,8-2 78,-27 6 0,0-1 14,3 0 1,1 0-1,3 0 1,0 1 2,2-2 0,1 1 25,2 0 1,1 0-15,1 0 1,1 1-2,2-1 1,1 1-2,1 0 0,1 0-1,1 0 1,1 1 5,0 0 1,3 0 37,-6 1 0,4 0 1,3 0 20,-4 0 0,3 1 1,1-1-1,-2 1-48,8 0 0,-2-1 0,1 1 18,-10-1 0,2 1 0,-1 0 0,-6 0-18,8 1 0,-4-1 29,2 0 0,-1 0 10,-1 0 0,0 1 24,-2-2 1,1 1 20,-2 0 0,-1 0 17,-1-1 0,0 0 17,-2 0 1,0 0 12,-3-1 0,2 0 76,13-1 0,0-1-43,-15 1 1,0 0-1065,0 0 1,3-1-1,-4 1 786,-8 0 1,-1 0 214,9-1 1,-3 0 791,8-1-793,-5 0-41,-4 1-155,-5 1-233,-2 1-355,-5 1-1656,-2 0-5937,-6 2 8612,-4 0 1,-6 0-1,-4 0 1</inkml:trace>
  <inkml:trace contextRef="#ctx0" brushRef="#br0" timeOffset="73736">6166 11168 17009,'-57'-8'1267,"1"0"0,4 0 1,9 2-493,18 1-529,6 2 223,-5-2-105,14 3-168,1-1-129,7 2-320,1 0-2,3-1 717,4 0-72,15-2-90,2-1-147,32-4-1334,-12 2 1259,-12 3 1,2 0 286,20-3 60,6 0-540,-28 3 0,1 0 53,2 0 0,0 0 35,1 0 1,0 0-4,3 0 1,0-1-1019,1 0 1,2 0 1036,1 0 0,2 0 34,2-1 1,0 1-1,4-1 0,0 1 104,3-1 0,1 2-958,2-1 0,1 0 954,2 0 0,3 1-58,-1 0 0,3 0 1,-1 0-532,-12 1 0,-3 1 0,3-1 525,-2 0 1,3 0-1,-1 1 1,-2-1-21,0 1-1,-2 0 1,3-1-27,2 1 0,3-1 1,1 0-1,-3 0-45,4 1 0,-2-1 0,2 0-13,-3 0 1,3-1 0,0 1 0,-4 0-93,2 0 1,-4-1 0,1 1 87,1 0 0,0-1 1,0 1 27,1-1 0,0 1 0,1 0-27,-1-1 0,1 1 0,-1 0-229,1-1 0,0 1 0,0 0 279,0 0 1,0 0 0,0 0-13,1 0 1,-1 0-1,1 0-42,-2 0 0,0 0 0,4 0 122,-1 1 1,3-1-1,2 0 1,-1 0-113,-10 1 0,0 0 0,0 0 0,0 0 1,0 0-14,0 0 0,1 0 0,-1 0 0,-1 0 1,1 0 2,9 0 0,-1 0 1,-1 0-1,-3 0-4,0 0 1,-4 1 0,0-1-78,0 1 1,1 0 0,-1 0-118,-1-1 0,1 0 1,-1 1 160,0 0 1,-1-1-1,1 1-9,-2-1 0,0 0 0,0 0-7,0 1 1,-1-1-1,0 0 4,-2 0 0,-1 0 0,4-1-1500,10 0 1,5-1-1,1 0 1,-6 0-738,-10 1 1,-3 0-1,2 0 2318,4-1 0,6 0 0,-4 0 1,-12 1-1,5-1 0,-20 2 1</inkml:trace>
  <inkml:trace contextRef="#ctx0" brushRef="#br0" timeOffset="75267">1897 11922 22794,'-20'-33'-3803,"10"4"3745,23 26 2747,10-1-1158,0 0-549,5 0-242,-3 0-500,4 0 8,2 0-520,3 0 1281,3 0-1312,2 0-369,4 0 352,2 0-29,3 0 294,2 1-930,4 0 915,0 0 9,3 0 28,1 0-25,3-1 13,2 1 21,-31 2 0,2-1 3,0 1 0,0-1-544,1 0 0,0 1 555,0-1 0,0 0 2,1 1 1,0-1 2,-1 1 1,1-1 0,0 1 1,0-1 2,0 1 1,0-1 8,0 0 0,2 0-8,15 0 0,2 0-280,-13 1 0,0-1 283,14 0 0,0 0-8,-16 1 1,-1 0 5,2 0 1,-1 0-3,0 0 0,1 0-3,-1 0 0,1 0 0,0 0 1,-1 1 0,1-1 1,0 0 10,0 1 1,-1-1 0,2 0 0,-1 0 4,0 0 1,0-1 16,1 1 0,-1-1-7,0 1 1,1 0 10,-1-1 0,1 0-126,-1 1 1,0-1-1,0 0 1,0 0-131,0 0 0,-1 0 3,0 0 0,1 0 13,18-1 0,0 1-578,-14 0 0,1-1 490,13 1 1,0-1 0,-17 1 0,-2 0 123,0 1 0,1-1 1,0 0 1,0 1 121,-1-1 0,0 1-6,0 0 1,0-1 26,0 1 1,0 0 80,-1 0 0,1 0 70,17 0 1,1 0-78,-14 0 1,0 0-227,14 1 1,0 0 131,-17-1 1,-2 1 3,1 0 1,0 0 4,0 0 0,0 0-1,-1 0 0,1 0 2,-1 0 1,1 0-4,-1 0 1,1 0 270,-1 0 1,0 0-279,1 0 1,-1 0 69,0 0 0,1 0 37,17 0 0,0 0-111,-13 0 1,0 0-203,14 0 1,-1 0 201,-17 0 1,-1 0 2,0 0 0,-1 0-3,1 0 1,0 0 0,-2-1 0,1 1 6,0-1 0,-1 0 6,1 1 0,-1-1 78,0 0 1,-1 0-9,1 0 0,0 0-77,15-1 1,0-1-26,-12 0 0,-1 1 2,13-2 1,-2 1-7,-15 0 1,-2 1-4,0-1 0,0 0-9,0-1 1,0 1 334,-1 0 0,0-1-352,0 0 0,-1 0 33,31-2-15,-2-2-50,-1 2-107,-1 0-235,-2 0-668,-1 2-4339,-2 0-1289,-5 2 6656,-9 0 1,-19 1 0,-9 1 0</inkml:trace>
  <inkml:trace contextRef="#ctx0" brushRef="#br0" timeOffset="83458">2324 12639 16242,'-41'-7'-493,"8"1"522,35 6 149,0 1-124,3 1 37,3 2 11,2 0 29,3-1 115,16 1-101,-4-1-3387,13 0 3356,-4-2 79,2 1-735,6-1 717,3 0-10,6 0 98,5-1-21,5 1-1040,-29-1 1,1 0 895,1 0 0,1 0-78,0 0 1,1 0-298,1 0 0,0 0 290,1 0 1,1 0 1,-1 1 0,2-1 302,0 0 1,1 0-372,0 0 0,1 1 3,1-1 0,1 0-327,0 0 0,1 0 380,1 0 1,1 0-17,0 0 0,2 0-28,0 0 1,0 0-48,2 0 1,-1 0-63,2-1 1,-1 0-114,1 0 1,1 0-337,1-1 1,0 0-1075,1 0 1,2 0 1673,-14 1 1,1-1 0,-4 1 0,-5 0 0,-2-1 0,-1 1 0,1 0 0</inkml:trace>
  <inkml:trace contextRef="#ctx0" brushRef="#br0" timeOffset="84158">5281 12724 10549,'45'-20'216,"-1"-1"1,-2 2 0,-4 5-27,-4 10-5,4 0-11,4 1-1720,5-1 1709,4 2-1,4-1-11,5 1-11,1 0-73,-29 1 1,0 1-1,1-1 0,0 0 3,0 1 0,1 0 17,1-1 0,0 1 11,1-1 0,0 1 5,1 0 1,1 0-6,0 0 0,0 0 2,0 0 1,1-1-20,1 1 1,-1 0 2,1 0 0,0-1 3,2 1 0,0 0-9,0 0 1,0 0 5,2 0 0,0 0-1241,1 0 0,1 0 1244,0 0 0,1 0-6,0 0 0,1 0-311,0 0 1,1 0 305,0 0 0,0 0-141,-1 0 1,2 0 176,-4 0 0,4 0 0,-3 0-31,8 0 0,0 0-128,-7 0 1,1 0 0,-2 0 107,4 0 1,-2 0-9,0 0 0,1 0 0,-1 0 1,0 0-12,0 0 0,0 0 5,-1 0 1,-1 0-15,1 0 1,-1 0 2,0 0 1,-1 0-12,1 0 0,-1 0-11,0 0 0,0 0-3,0 0 1,0-1-15,-1 1 0,1-1-14,-1 0 0,0 0-42,0 0 1,0 0-52,0 0 1,-1-1-118,1 1 1,-1-1-262,0 1 1,0 0-782,0 0 1,0-1 1218,7 1 0,-3-1 0,4 0 0,-3 1 1</inkml:trace>
  <inkml:trace contextRef="#ctx0" brushRef="#br0" timeOffset="85110">10368 12691 11635,'-62'1'1634,"1"0"1,0 0 0,-4 0 0,5 0-2367,7-1 1,8 0 1058,8 0-62,8 0 537,8 0-697,7 0 304,5 0-292,6 0 58,4 0 101,4 0 1011,6 0-1047,6 0-49,5 0-246,25 0-163,-4 1-1217,20-1 1143,-11 1 17,6-1 6,5 0 131,-29 0 1,0 0 8,2 0 1,1 0 141,1-1 0,1 0 0,1 0 1,0 0 36,2 0 0,-1-1-779,0 0 1,1 0 778,0 0 1,0 0-1,-1-1 1,-1 1-7,2-1 1,-1 1-3,-1 0 0,0 0 0,0 0 0,0 0 0,-1 0 0,0 0 5,-1 0 1,0 0-9,-1 1 1,0-1 4,-2 1 1,0-1-3,-1 1 0,-1 0 48,28 0-523,-23 0 1,-1 1 538,16 0-16,8-2-17,-26 2-34,-8 0-45,-4 0-72,-7 0 705,-4 0-1030,-5 0 708,-4 2-4623,-2 1-2486,-3 3 6804,0-1 0,0-2 0,0-1 0</inkml:trace>
  <inkml:trace contextRef="#ctx0" brushRef="#br0" timeOffset="87354">3113 13540 6131,'-51'0'343,"0"0"0,2 1 0,-2-1 1,7 0-221,-19 0-922,12 0 1,4 0 938,10 0 34,0 0 529,3-1-378,2 1 583,3-1-437,5 0 593,4 0-627,6 0 1549,4 0-1818,6 1 858,2-1-818,14 0 500,2-1-529,16 0 0,3-1-884,8 0 851,7 0-1412,9-1 1361,6-1-50,-28 3 0,0 0 2,2-1 1,1 1-1,1-1 1,2 1-9,1-1 1,1 1 5,2-1 0,0 1-961,2 0 1,1 0 962,2 1 1,0-1-6,3 1 0,0 0-1013,3 1 1,1 0 1009,2-1 0,2 1-3,0 0 1,2 0-282,-20 0 1,1 0 0,0 0 270,0 0 0,1 0 0,0 0-168,2 0 0,-1 0 0,1 0 179,1 0 0,0 1 1,0-1-5,1 0 1,1 0-1,-1 0 2,1 1 1,0-1 0,0 1-109,0-1 1,0 1-1,1-1 108,-1 0 1,-1 1 0,1-1 8,0 0 1,-1 0 0,0 0-4,0 1 0,-1-2 0,0 1 0,0 0 0,-1 1 0,1-2-6,-2 1 1,0 0 0,0 0-3,-1 0 0,-1-1 0,1 1 14,18-1 1,0 0-12,-2 0 1,-1-1-18,-2 1 1,-2 0-37,-1-1 0,-2 1-106,-1-1 0,-1 1-134,-3 0 1,1 1-1262,-4-1 0,1 1 1518,4-1 0,-4 1 0,4 0 0,-5 0 0</inkml:trace>
  <inkml:trace contextRef="#ctx0" brushRef="#br0" timeOffset="89688">7810 13548 4776,'-51'4'845,"0"1"1,0 0 0,0 0 0,-7 1 0,-2 0-1,1 1 1,4-1-1546,2-1 1,3 1 0,0-1 1044,-5 2 0,0-1 1,6-1 77,9-1 0,4-1-90,1 0 0,1-1 421,2 0 0,1 0-340,-25 2-89,5-1-73,7 0 151,-4 0-229,17-1 871,-1-1-922,20 1 309,7-2-398,5 0 2738,7 0-2671,7 0-1,8 0 7,8-1-1,8-3-2882,9-2 2905,11-2-48,-26 3 0,4 0-637,5-2 1,4 0 0,0 0 684,11-2 0,1-1-570,-3 1 1,3-1-1,-2 1 527,-8 1 0,-1-1 0,0 1 1,4 0 1,0-1 0,2 1-366,2-1 1,1 0 0,1 0 344,1 1 0,0-1 1,5 0-5,-11 2 1,4 0 0,2-1 0,-1 1 0,-3 1-31,2-1 1,-3 0 0,0 1 0,3 0-27,-1 0 1,2-1 0,1 1 0,1 0 0,-2 0 45,0 1 1,-1 0 0,1 0 0,-2 1 0,-2-1-14,0 1 1,-3 0-1,0 0 1,3 0 2,10-2 1,4 1-1,-2 0 1,-4 0 158,-4 1 1,-3 0-1,-2 0-146,-1 0 0,0 0 0,-1 0 127,-3 1 0,0-1 0,0 1-108,16-2 1,1-1 11,-11 1 1,1-1 0,-2 1 153,5-1 0,-1 0-217,-12 1 1,2 0-1,-2 0 21,11-2 0,-3 1-43,-15 2 1,0 0-20,7-1 1,-3 0 1502,2 1-1939,-9 2-729,-10 0-834,-8 2-7158,-8 1 9174,-4 0 0,-2 1 0,-1-1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7T10:49:55.78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4116 4021 12517,'-49'-3'1325,"0"-1"1,3 1-1,14 0-1067,29 2-62,2-1 17,5 0-79,2 1 17,4-1-5,1 2-12,2 0 1,2 0-12,4 0-22,2 1-1,4 0-21,3 2 16,4 0 0,3 1 157,25 1-129,-8-2-561,1 0 0,1-1 474,-16 0 1,0-1-1256,15 0 1,2 0 1246,-11-1 0,-1 0-11,3 0 0,2 0-730,1 0 0,3 0 1,-2 0 723,10 0 0,1-1-4,-8 1 1,3-1-1,1 0-482,3 0 1,1 0-1,-2 0 482,-11 0 1,-2 0 0,2 0-119,14-1 0,3 1 0,-4-1 122,-15 1 0,-2 0 0,-1 0-65,2 0 1,0 0 0,1 0 77,-1 0 0,0 0 1,1 0 3,0 0 0,1 0 0,-1 0 50,1-1 1,0 1-1,1 0-37,-1-1 0,0 1 0,4-1 20,0 0 1,5 1 0,1-1 0,-4 0-25,5 0 0,-3 0 1,3-1-13,-4 2 0,3-1 0,1 0 0,0 0-22,1-1 1,1 1 0,-1-1-1,-2 1 38,5 0 0,-3 0 1,3 0-2,-4 0 1,4 0-1,-1-1 1,-3 1 17,-1 0 0,-2 1 0,-1-1 7,1 0 0,0 0 1,0 0-37,-1 1 0,1-1 1,-1 1 39,0-1 0,0 0 0,0 1 142,-1-1 1,0 0 0,1 1-147,-2-1 1,0 1-1,0-1 21,0 0 1,-1 0-1,0 0-32,-1 1 0,-1-1 1,1 1 13,-2-1 0,0-1 1,0 1-28,-2 0 0,0 0 0,0 0-4,-1 0 1,-1 0-1,1-1-7,-3 1 0,1 0 0,-1-1 3,18 0 1,-1-1-15,-2 0 1,-2 0-6,-3 0 0,-1 0-11,-5 1 0,1 0 193,10-1 1,-3 0-427,-15 1 1,-2 0-316,7 0 1,-2 0 544,7 1 0,-24 1 0,-5 1 0</inkml:trace>
  <inkml:trace contextRef="#ctx0" brushRef="#br0" timeOffset="775">11160 3767 7593,'-58'5'216,"0"0"1,12-1-1,4-1 339,-12 1-1498,21-1 1872,3-1 40,2 0 420,2 0-145,-4 1-903,11-1-184,-1 1-84,12-2 337,4 2 492,4 0-146,4 1 51,5 2-57,6-2-84,7 1-128,8-2-2595,9-1 2399,10 0-73,11-2-801,-25-1 0,1 0 619,4 0 0,2 0-20,4-1 0,1-1-8,5 0 0,0 0-863,6-1 0,0 1 837,4-1 1,2 0-18,-22 2 1,2-1 0,5 0 12,2 0 0,8-1 0,3 0 1,-1 1-1,-4-1-342,-7 1 1,-3 0 0,0 1-1,4-1 318,7-1 1,5 1 0,3-1 0,-1 0-1,-3 1 9,-6 1 1,-1 0 0,-2 0-1,0 0 1,-2 0-10,2 0 1,-2 0 0,0 1-1,6-1-2,0 1 1,5 0 0,3-1 0,1 1 0,-4 0 0,-4 0-4,0 1 0,-4-1 0,-1 1 0,3-1 3,1 1 0,2 0 1,1-1-1,-2 1 1,-3 0-111,-3 0 0,-3 1 0,-1-1 0,0 1 114,0-1 0,-1 1 0,1 0 0,2 0 7,1 0 1,3 1 0,1-1-1,0 1 1,-4 0-5,0 0 0,-3-1 0,0 1 0,2 0 5,12 0 1,2 0-1,0 1 1,-5-1 12,-4 1 0,-4-1 0,3 0 23,-2 0 1,3 0 0,0 1 0,-3-1-9,2 0 0,-3 1 0,2-1-10,-4 0 1,2 1 0,0-1-1,-5 1 163,19 0 1,-5 1-122,-1-1 1,-1 1 2,-2-1 1,-2 0 8,-3 0 0,-1 0-3,-4 0 0,0 0-3,-4 0 0,-1 0 450,-3 0 1,-1 0-482,-3-1 1,0 1 8,4 1 0,0 0 825,11 1-907,3 1-105,-31-1 957,-10-1-829,-8 1 0,-2-1 0,-5-2 0</inkml:trace>
  <inkml:trace contextRef="#ctx0" brushRef="#br0" timeOffset="21291">716 2498 14999,'47'-6'948,"-1"0"1,1-1 0,-3 2 0,1-1 0,-5 1-299,-1 2 1,-3 0-2667,6-1 1,1 0 2361,4 0 1,1 0-77,2 0 1,2 0-386,3 0 1,2-1 291,1 1 0,2 0 77,-18 0 1,1 1-1,0 0-414,1 0 1,1 0 0,1 0 215,1 0 0,1-1 0,0 1-251,0 0 0,1-1 0,3 0 258,3 0 0,4 0 1,0-1-1,-2 0-51,5 0 0,-3 0 0,3 0 22,-2-1 0,3 0 0,0 0 0,-3 1 18,2-1 1,-4 0 0,2 0 88,1-1 1,0 0 0,1 1-41,-14 1 1,-1 0 0,1 0-1,0 0-6,-1 0 1,1 0 0,0 0 0,3-1-81,3 0 0,4 0 0,2 0 0,-2 0 0,-2 1 70,0-1 0,-3 0 0,1 0 0,1 1 10,1-1 0,2 0 1,0 0-1,0 0 1,-5 1 59,13-2 1,-5 1 0,0 0-46,0 0 1,-1 0 0,0 0-12,-2 1 0,-1 0 0,0 0-3,-3 0 1,0 0 0,-1 1-24,-3 0 0,-1 1 1,-1-1 16,-2 2 0,-1 0 0,-1 0-357,18 0 1,-2 1-1647,-5 1 0,-1 1 1909,1 1 0,-4 2 0,3-1 0,-7 2 0</inkml:trace>
  <inkml:trace contextRef="#ctx0" brushRef="#br0" timeOffset="23767">4400 6674 19439,'-51'-2'861,"-1"0"0,6 0 0,1-1-172,6 0 1,3 0-221,-16-2-112,-11-2 328,16 0-552,17 1-28,-4 0-158,18 1-102,4 1-53,3 0-287,4 1-173,2-1-936,3 2 527,4 0 2624,2 2-1056,4-1 260,4 1 50,4 0 164,5-1 282,5 0 741,6 0-399,6-1-2518,5-1 1081,7 0-30,6-2-60,-26 3 0,1-2 51,3 1 0,1 0-35,1-1 0,4 0-9,-1 0 1,4 0 0,-1 0 7,9-1 1,1-1-35,-6 2 0,2-1 0,-2 1 9,8-1 0,-2 0-20,2 0 0,1 1-22,1-1 0,0 1-25,0 0 1,3 0 10,-5 1 1,4 0 0,-3 1-17,-13 0 1,-1 0 0,2 0-1,12 0 1,2 0-1,-4 1-11,5 0 0,-3 0-8,1 0 0,0 0 2,1 1 0,-1 0-4,1 0 1,0 0 3,1 0 1,0 0 7,0 0 1,0 0 15,2 0 0,-1 0 5,-1 0 1,3 0 21,-3 1 1,5 0-1,-3 0-13,-13 0 1,-1-1 0,1 1-1036,-1 0 0,2 0 1,0 0-1,-3 0 991,1 0 1,-2 0 0,0 0 1,1 0 1,0 0 0,0-1-5,0 1 1,1 0 0,-1 0 4,1-1 0,0 1 0,0 0 4,-1 0 1,1-1-1,-1 1 4,0-1 0,0 1 0,0-1 6,-1 1 0,0-1 0,-1 0 20,0 0 0,0 1 0,0-1 35,-2 0 1,0 0-1,0 0-53,20 0 0,0 0 4,-3 0 1,0 0 82,-3 0 1,2 0-26,-9-1 0,4 0 0,-4-1-25,7 1 0,0-1 2,-10 0 0,1 0 0,-3 0 16,1-1 0,-3 0 9,-1 0 1,-1 0 11,-2 0 1,-1 0 12,-1 0 1,-1 0 0,-2-1 0,0 1 162,-1 0 1,-2-1-165,29-3-15,-6 0-41,-6 1-31,-6 0 1234,-5 1-1361,-6 1-271,-7 1 1300,-6 2-1803,-5 1 1185,-6 0-2307,-3 0-365,-4 0 1,0 0 0</inkml:trace>
  <inkml:trace contextRef="#ctx0" brushRef="#br0" timeOffset="26785">3469 8121 22561,'-43'-18'-240,"1"1"1,3 1-1,10 3 160,23 9-124,2 1-289,3 1-371,0 1 157,7 1 1900,1 2-1446,8 1 1054,3 1-83,8 1-392,7-1 988,9 0 392,10-1-47,8 0-2991,-25-2 0,0 0 1584,4 0 1,2 0-66,0 0 1,4-1-491,1 0 1,4 1-1,-2-1 525,11-1 1,1 0-146,-7 1 0,4-2 0,-2 1-15,-11-1 1,-1 0 0,0-1-575,3 0 1,1 0 0,1 0 570,1-1 0,1 1 0,1-1 14,2-1 1,0 1 0,1-1-339,1 1 0,1-1 0,1 0 322,1 0 0,0 0 1,1 0 87,1 0 0,0 0 0,1 0 53,0-1 1,1 1 0,0-1 1241,0 1 1,1-1 0,-1 1-1221,1-1 1,-1 1 0,1-1-8,-1 0 0,0 1 1,0-1-18,-1 1 0,0 0 1,0 0 2,-1-1 0,-1 1 1,1 0-4,-2-1 0,0 1 0,0 0-104,-2 0 0,0-1 0,-1 1-1,-1 0 1,0 0 0,0 0-56,-2 0 0,0 0 1,0 1-1357,-2-1 0,0 0 1,-1 0 1447,-1 0 1,0 1 0,-1 0-170,-1-1 0,0 1 0,-1-1 165,-1 1 1,-1 1 0,-1-1-220,21-1 0,-1-1-42,-3 1 1,0 0-64,-2 1 1,-1 0-230,-1 1 0,-2 0-185,-1 0 0,-2 1-1449,-2 1 1,0 0 1999,4 0 1,-4 1-1,4 0 1,-5 0-1</inkml:trace>
  <inkml:trace contextRef="#ctx0" brushRef="#br0" timeOffset="43159">4573 9301 9609,'-62'-3'610,"1"0"0,3 0 1,3 0-339,18 2 0,-1 0 507,-20 0 1,1 0-463,22 1 0,1 0-1145,-16-1 1,2 1 1335,3 0-86,4 0 42,4 0-159,4 0-18,4 0-26,4 0 913,2 0-1088,11 1 485,9-1-173,14 2-152,12-1 5,8-1-13,9 0-104,-3 0 0,3 0 92,-7 0 0,2 0-132,12 0 1,2 0-494,-9 0 0,-1 0 369,4 0 1,0 0 57,2 0 0,2 0-17,2 0 0,1 0-3,2 0 1,0 0-935,4 0 0,0 0 934,1 0 0,2 0 0,1 0 1,1 0-6,1 0 0,1 0-482,-20 0 0,1 0 0,-1 0 512,2-1 1,1 1 0,-1-1 86,2 1 1,0-1-1,0 0-37,2 0 1,0 0-1,0-1 45,1 1 1,0 0-1,0 0-109,2-1 1,-1 0-1,1 0 119,0 0 0,0 1 0,1-1 0,0 0 1,0 0-1,0 0-80,0 0 0,1 1 0,0-1 53,-1 0 1,0 0 0,1 1-91,-1-1 0,0 0 1,0 0-3,-1 0 0,1 1 0,-1-1-1,-1 0 1,0 1-1,0-1 64,-1 1 1,-2-1-1,4 1-161,-2-1 0,4 1 0,-1 0 0,-2-1-212,1 2 0,-1-1 1,1 0 139,-4 0 1,3 0 0,-1 1 0,-4-1-256,19 1 1,-3 0-1376,-1 1 0,-2 2-2421,-6-2 1,-3 2 4133,-5 0 0,-6 1 0,4 0 0,-19-2 0</inkml:trace>
  <inkml:trace contextRef="#ctx0" brushRef="#br0" timeOffset="51077">357 10815 11547,'43'-21'545,"-1"1"1,-2 0-1,-5 5-142,-7 9-621,3-2 543,3 2-84,3-2 17,3 2-2055,4 0 1988,3-1-1,3 2-597,3-1 554,4 1 9,3 0-80,-28 3 0,0 0-4,2 0 1,1-1-567,1 1 0,1 0 553,1 0 0,1 0 0,0 0 0,2 0-1,0-1 1,1 0-9,1 1 1,1 0-6,1 0 0,0 0 5,3 0 0,0 0 20,1 0 0,1 0 8,3 0 1,0 0-503,2 0 1,0-1 498,2 1 1,1 0-481,1-1 0,1 0 469,2-1 1,1 1-35,-20 1 0,0-1 0,1 1-162,1-1 0,1 0 0,-1-1 161,2 1 1,0 0 0,0 0-245,2-1 1,-1 1-1,1-1 247,1 0 0,0-1 0,1 1-139,0 0 1,1 0-1,0-1 140,1 1 1,-1-1 0,2 0-3,1 0 1,0 0 0,0 0 3,1 0 1,0 0 0,0 0 8,1 0 1,0-1 0,1 0 5,0 1 1,0-1 0,0 1-81,1-1 1,0 0 0,0 0 108,1 0 1,-1 0 0,1 0-10,1 0 1,0 0 0,0 0-19,0 0 0,0 0 1,1 0-29,-1 0 1,1 1 0,-1-1 10,1 1 1,0 0-1,-1-1-5,1 1 0,0 0 0,0 0-6,0 1 0,1-1 1,-1 0 119,-1 1 1,0-1-1,4 0-130,-13 2 1,2-1 0,3 0 0,-2-1 0,-2 2-16,0-1 0,-2 0 0,0 1 0,2-1 7,0 0 1,3 0 0,0-1 0,-1 1 0,-3 0 6,13 0 0,-4-1 0,0 1-2,2-1 0,0 1 1,-1-1-3,1 1 0,-1-1 1,1 1-1,-1-1 0,1 1 1,-1 0-123,1-1 0,0 1 0,0 0 120,-1-1 1,1 1-1,-1-1 0,1 1 1,-1 0 0,0-1-8,1 1 0,-1-1 0,-1 0 25,1 1 0,0 0 1,-1 0-49,0 0 1,0-1 0,0 1-33,-1 0 1,1 0 0,-1 0-55,0 0 1,-1 1 0,1-1-155,-1 0 0,-1 0 0,1 1-542,-1-1 0,0 1 1,-1 0-1894,-5 0 0,-1-1 0,-1 1 2698,16 0 0,-6 0 0,-25 0 0,-4 2 0,5-1 0</inkml:trace>
  <inkml:trace contextRef="#ctx0" brushRef="#br0" timeOffset="52239">1522 12432 14793,'-6'-1'2425,"1"1"-1812,5 0 1609,0 0-1800,14-6 453,-2 4-413,13-5 25,-6 6-130,3 0 90,2-1 20,3 0-112,2-1 5,3 0-1003,3 0 810,2 0-141,4-1 162,2 1-316,3-1-38,4 0-271,4 0-25,1 0-3083,4 0 3104,1 0 48,3-1 200,-31 3 0,1-1 130,2 1 0,0 0-285,1 0 1,1-1 409,1 1 1,1 0-9,1 0 1,0-1-907,2 1 1,0 1 899,-1-1 1,4 1 8,-3 0 0,3 0 0,-2 0-354,6 0 1,3 1 332,5-1 1,5 1 0,-4-1-109,-4 1 1,-1 0 27,-6 0 0,2 0 0,-3 0-12,6 0 1,-2 0 6,2 0 1,2 0 4,-1 0 1,1 0-15,2 0 0,-1 0 34,2 0 1,0 0-2,1 0 1,0 0-385,1 0 1,1 0 447,1 0 1,-1 0-32,2 0 0,0 0 28,0 0 1,0 0 9,0 0 1,0 0-16,-1 0 1,0-1-5,0 0 1,-1 0-73,0 0 0,-1-1 6,0 0 0,-1 0 9,0 0 0,-1 0 384,0 0 0,-1-1-381,-1 1 1,0 0 158,-1-1 1,1 1-169,-3 0 1,-1 0-11,1-1 1,-1 1 89,-2-1 1,0 1 5,0-1 0,-1 0-9,0 0 1,-1 0 54,1 0 0,-1 0-140,0 0 1,-1 0 320,2 0 0,-1-1-272,-1 1 0,1 0-4,0-1 1,1 0 126,-2 1 0,1-1-2,0 0 0,0 0-12,0 0 1,0 0 72,-1 0 1,1 0-70,0 0 1,1 0 6,-1 0 0,-1-1-58,1 1 1,0 0-1,-1 0 1,0-1-139,1 2 0,-1-1-4,0 0 1,0-1-427,1 2 1,0 0 415,0-1 1,1 0 73,0 1 1,0 0-87,1 0 0,0 0-32,0 1 1,1 0-35,-1 0 1,1 0-71,-1 0 1,0 1-322,0-1 1,0 1-44,0 0 1,-1 1-546,0-1 1,0 1 1110,8-1 0,-5 1 0,5 0 0,-2 0 0</inkml:trace>
  <inkml:trace contextRef="#ctx0" brushRef="#br0" timeOffset="60290">875 13724 12819,'-58'-2'438,"-1"0"1,-3 0 0,5 0 250,6 1-1790,-7-1 1975,23 1 778,-9-2-934,13 0 1035,-9-4-1221,23 2-134,2-2-118,11 2-112,3-1 920,2 1-897,7-3 447,2 2-559,8-1 22,2 1-5,3 0 10,6 0 0,5 0 1,6-1-1486,6-1 1480,7 0-2881,5 0 2827,-27 3 1,3 0 30,16-2 1,3-1-969,-10 2 0,-1 0 912,14-2 1,3 0-524,4 0 1,-2 0 514,-12 3 0,0 0 16,-6 0 0,2 1 1,-3 0-17,6 0 0,-3 1 238,3-1 1,0 1-242,0 0 0,2 0 15,-1 0 0,2 1 1,-1-1-11,10 1 1,0-1-30,-7 1 0,2-1 0,-3 1 33,8 0 0,-2 0-6,1 0 0,1-1 11,2 0 0,0 1 95,1-1 0,1 0-111,-22 1 1,1-1-1,2 1 7,2 0 1,4-1 0,0 0 0,-3 1-279,5-1 0,-3 1 0,2-1 276,-2 0 0,3 0 0,-1 0 0,-2 1 4,0-1 1,-2 0 0,0 1-34,2-1 1,1 1 0,-1-1 32,0 0 1,0 1 0,4-1 10,0 0 0,4 0 1,1 0-1,-3 0-14,3 0 0,-3 1 0,6-1-7,-6 0 0,6 0 0,2 0 0,-2 0 0,-5 0 9,5 0 0,-6 1 0,3-1-10,-3 0 0,4 1 0,-2-1 0,-3 0 4,-1 1 0,-3 0 0,-1-1 35,0 1 1,0 0 0,2-1-22,-1 1 0,3 0 1,1-1-1,-4 1-3,4 0 1,-3 0-1,3 0-5,-5 0 0,3 0 0,-1 0 0,-3 0 65,-2 0 1,-3 0 0,3 1-57,0-1 1,4 0 0,-1 0-1,-2 1-8,2-1 1,-2 0 0,2 0-8,-3 0 0,3 0 1,-1 0-1,-3-1 135,-1 1 0,-2 0 0,-1 0-137,1-1 1,0 1-1,-1-1 0,0 1 1,0-1-1,2 0 7,14-1 1,5 0 0,-4 0-12,-13 0 1,-1 1 0,3-1-126,7 0 1,6 0 0,0-1 0,-5 1 63,-9 1 0,-5 0 0,3 0-118,12-1 1,3 1 0,-4 0-550,2 0 1,-2 1-1748,-1 1 1,0 0 2469,6 0 0,-4 1 0,4 0 0,-4 0 0</inkml:trace>
  <inkml:trace contextRef="#ctx0" brushRef="#br0" timeOffset="61886">8570 13574 9722,'-61'2'509,"0"0"1,5-1 0,0 1-73,4-2 0,3 0-1775,11 1 1,2-1 1656,-8 0 1,1-1 402,-13-1-618,3-2 636,1 0 275,4 0-500,2-1-50,3 0-34,3 0-28,4 1-4,4-2 145,-4-1-304,14 2 1434,-1-1-1433,14 3 1505,4 0-1600,2 1 587,3-2-683,2 2 85,11-4-46,1 2 23,13-2 17,0 3-12,7 0-1388,5 1 1389,7 0-17,6 0-6,6 2-56,-25-1 0,-1 1-3,4 0 1,0 0-6,2 1 0,1-1-1,1 1 1,1 0 5,3 1 1,0 0-1362,2 0 1,1 0 1366,2 0 0,2 0 3,2 0 0,0 0-1011,4 0 0,1 0 1019,2 0 1,1 0-447,-18-1 0,1 0 0,-1 0 430,3 0 0,0 0 1,1 0-206,1 0 0,1 0 0,0-1 205,2 1 1,1 0-1,0-1 35,1 1 1,1-1-1,1 0-31,0 0 0,2 0 1,-1 1 0,1-1 1,1 0 0,0 0 5,1 0 1,0 0 0,1 0-16,0-1 1,0 0-1,0 0 26,2 0 1,-1 0 0,0 0-4,2-1 0,-1 0 0,1 0-2,0-1 0,0 1 1,1 0-61,-16 0 0,0 0 1,1 0-1,-1 0 34,1-1 0,-1 1 0,1 0 0,0 0-3,1-1 0,0 1 1,1-1-1,-1 1 0,0-1 0,0 1 1,1-1-1,-1 1-6,2-1 1,-1 0 0,1 1-1,-1-1-1,1 0 0,-1 0 1,1 0-1,0 0-2,0 0 1,0-1 0,0 1 0,0 0-7,0 0 0,0-1 0,1 1 0,-1 0 2,0-1 1,0 1-1,0-1 1,0 1-1,0-1 1,0 1 0,0-1-1,0 0-1,-1 1 0,1-1 1,-1 0-1,0 0-4,0 0 0,0 0 0,0 0 0,0 0 1,0 0 1,-1 0-1,1 0 1,-1-1-2,0 2 0,0-1 0,0 0 0,0 0 0,0 0 0,-1 0 0,1 0 0,-1 0 2,0 1 1,0-1 0,-1 1 0,1 0-8,-2 0 1,1-1 0,-1 1 0,1 0-11,14 0 1,0-1 0,0 1-23,-3 0 0,0 1 0,0-1-65,-2 1 0,0 0 0,-1 1-143,-2 0 1,-1 0 0,-1 0-527,-2 1 0,-1 0 0,0 0 764,3 1 0,0 1 0,-5 0 0,-7-1 0,-3 0 0,-2 1 0,-1 0 0</inkml:trace>
  <inkml:trace contextRef="#ctx0" brushRef="#br0" timeOffset="63250">883 14974 10416,'-42'-8'1165,"0"0"0,3 0 0,6 2-247,13 3-43,-2 0-80,2 0-106,0 0-129,1 1-73,3 1 326,-4 0-444,7 1-22,-2 0-78,10 0-90,1 0-95,3 0-22,0 0 61,6 0 28,2 0-22,6 0-34,4 0-33,5-1 5,8-1-5,4 1 16,5-2-1255,5 0 1233,2 0-5,3-1-12,1 1 6,2-1 5,1 1 12,3-1 5,1 2 6,2-2 5,2 1-5,1-1-23,-30 2 1,0 0-716,1-1 1,0 0 700,2 1 1,0-1-6,1 0 0,0 0-6,2 0 1,0 0-998,1-1 1,1 1 1007,1-1 1,0 1-1,1-1 1,1 1-9,1-1 0,0 0-6,1 1 1,0-1-442,1 0 0,0 1 450,1-1 0,-1 1-418,1 0 1,1 0 428,-1 0 0,1 1-9,0-1 1,1 1-403,-1 0 1,1 0 393,0 0 0,1 1 8,-2 1 1,2-1-63,-4 1 0,3 0 0,-2-1 82,7 1 0,1 0-102,-9 0 1,3 0-1,-3 0 94,4 0 0,-2 0-6,1 0 0,1 0 3,0 1 0,0-1-34,1 0 1,0 1 25,0-1 0,0 1-1,0 0 1,0 0-1,0 0 1,0-1 8,0 1 0,0 0-3,0-1 0,1 1-3,0-1 1,0 0 79,1 1 0,-1 0-88,1-1 0,0 1 3,1 0 0,-1 0-1,1 1 1,-1-1-168,0 0 0,1 0 173,-1 1 1,-1-1-7,1 0 1,-1 0-56,1 0 0,-1 0 47,0-1 1,0 0 355,-1 1 0,3-1-345,-5 0 1,3 0 0,-2 0-103,8-1 1,1 1 85,-8-1 0,2 1 0,-3-1 8,6-1 0,-3 0-3,2-1 1,1 1 2,1-1 0,-1 0 6,2 0 0,0-1-3,1 0 0,0 0-336,1-1 1,-1 0 324,1 0 0,0 0-3,0 0 0,0 0-3,-1-1 0,-1 0 0,1 0 0,-1 0-3,-1 0 1,-1 0 2,0-1 1,-1 0-1,-2 1 1,0-1 33,-1 1 1,-1-1-35,-1 0 1,-1 1-4,-2 0 0,1 0-2,-2 1 0,0-1 2,-1 1 0,0 1-8,-1 0 0,0-1 0,-1 1 0,1 0 345,-1 1 0,0-1-413,1 1 1,-1-1-174,0 2 0,1 0-405,-1 0 0,0 0 646,7 2 0,-4-1 0,5 1 0,-4 0 0</inkml:trace>
  <inkml:trace contextRef="#ctx0" brushRef="#br0" timeOffset="71539">1339 16449 9822,'-44'-12'1229,"0"1"1,0-1-1,-16-4 1,12 3-294,28 6-102,4 1-140,3 0-128,3 0-124,3 3-94,3-1-80,3 1-71,0 1-40,1 0 78,0 2-229,1-1 5,1 0 6,2 1-6,2 0 17,1 0 11,3 0 12,3 0-29,3 2-28,3 0 18,2 1-1,3 1 6,3-1 16,3 1-500,4 0 478,5 0 0,6-1 11,6 0-834,7-2 826,-26 0 0,1-1-709,3 0 0,0 0 706,3 0 0,1 0-721,2 0 0,1 0 718,2 0 1,0 0-1,2 0 1,1 0 5,0-1 0,1 0-559,0 0 0,1 0 567,1-1 1,-1 0-9,1 0 0,1 0 3,0 0 0,0 0-6,1 0 0,0 0-3,0-1 1,1 1 2,0-1 0,0-1-604,0 1 1,1-1 620,-1 0 0,0 0 5,0-1 1,1 0-364,-1 0 1,0 0 362,1-1 1,0 0 5,0 1 0,0-1 26,0 0 0,1 0-7,0-1 1,0 1 14,1-1 0,0 1 19,-2-1 1,3 0 19,-3 0 0,4 0 0,-3 0-201,-12 1 1,-2 1 0,2-1 132,14-1 1,2-1 0,-4 2 25,7-2 0,-2 1-41,-19 3 1,1 0-1,-1-1 14,1 1 0,0-1 0,0 1 20,0 0 0,0 0 1,1-1-33,-1 1 1,1 0 0,0 0-6,0-1 0,0 1 0,-1 0 6,1 0 0,1 1 0,-1-1-1,0 0 1,0 0 0,1 1-4,-1-1 0,0 1 0,0-1 1,1 0 1,-1 1 0,0-1 3,0 1 1,-1 0 0,3 0 20,1-1 1,2 1 0,2-1 0,-4 0-182,4 1 1,-2 0 0,2 0 145,-3-1 1,4 0-1,-1 0 1,-4 0 6,1 1 0,-2 0 1,-1-1-1,3 1 0,-1-1 0,0 0-2,0 0 0,1 1 1,-1-1 4,0 1 1,0-1 0,2 1-9,1-1 0,4 0 0,0 0 0,-3 0 7,3-1 0,-3 1 0,3 0-7,-3-1 0,2 1 0,0-1 0,-3 1 5,-1-1 0,-3 0 0,0 0 113,0-1 0,1 1 0,-1-1-115,0 0 1,-1-1-1,1 0 4,-2 0 0,1 0 0,-1 0-10,-1-1 1,-1 0 0,1 0 297,19-4 1,-1-1-300,-3 0 0,-1 0-3,-2 1 0,-1-1 5,-3 1 1,1-1 2,-8 1 1,2 0-1,-2 1-11,6-3 1,-1 1-1,12-4 0,-2 0 147,-20 5 1,-2 0-156,0 1 0,-1 0-9,-1 0 0,0 0-5,-1 0 0,0 1-20,-1 0 0,0 1-59,-1 0 1,1 1-138,-1 0 1,0 2-416,0 0 1,0 1-1969,1 1 0,-1 2-6638,27-1 9253,-10 2 1,-23 1 0,-11 0 0</inkml:trace>
  <inkml:trace contextRef="#ctx0" brushRef="#br0" timeOffset="78278">1289 17754 9178,'-50'-13'1292,"-1"1"0,11 2 0,5 2-917,7 0 23,14 4 28,2 2-23,1 0-17,0 1-33,2 1-61,0 0 173,-1 0-264,3 1-178,0 0-1,5 1 23,1-1 50,4 1 11,0 0 29,5 1-6,2 0 83,15 1-144,-3-1-29,13 2 39,8-1-934,-7 0 895,12 1-5,-13-1-622,0-1 622,1 1 11,1 0 61,16 1 12,-11 0 33,14-2 151,6-2-156,-10-3-82,-16 1 1,1-1 47,23-5-62,-27 3 0,0 0-435,3-2 1,0 0 418,2 0 0,2 0-828,20-5 0,2 0 819,-14 2 1,1 0-11,-6 2 0,2-2 0,-2 2-723,5-2 1,-1 1 735,1 0 0,0 0 5,1 0 1,0 0-652,1 0 0,-1 0 679,0-1 1,0 1 11,1 0 0,-1 0-113,-1-1 0,1 1 143,-2 0 1,1 0-138,-3 1 0,2 0 0,-2 0 109,7 0 1,0 0-35,-8 0 0,3 1 0,-4 0 396,3 0 0,0 1-394,-4 0 0,2-1 0,-1 1 142,6 0 0,0-1-161,-7 2 0,2-1 0,-3 1 12,3-1 1,-1 1-15,0 1 1,1-1-6,1 0-1,0 1-10,0 0 0,1 0 10,0 0 1,1 0-108,0 1 1,0 0 93,1 1 0,-1-1 5,0 1 1,0 1-18,-1-1 1,1 1 16,-2-1 1,0 2-1,0-2 0,-1 2-2,1-1 0,-1 0-1,0 1 1,-1-1-18,1 1 1,0 1 464,-2-1 1,3 0-566,16 1 0,2 0-157,-18-1 0,0 0 0,1 0-398,-1 0 1,-1 0 0,1 0-294,-2-1 1,1 1-1,-4-1-3182,0 0 0,-2 0 4142,-2 0 0,-3 0 0,2 0 0,-14 0 0</inkml:trace>
  <inkml:trace contextRef="#ctx0" brushRef="#br0" timeOffset="79152">7034 17553 9149,'-42'-17'705,"-1"0"1,3 1 0,7 3 1858,16 7-1981,-7-1-365,7 2-16,-4-1 885,8 4-897,0 0 475,1 0-503,1 1 1623,-1 0-1661,2 0-6,-1 0 72,-2 1-100,5 0-34,0 0-56,5 0-224,2 0 235,5 3 11,1-1 1,7 3-7,0 0-10,4 1-17,4 0 5,3 1 6,4 1-5,4 1-606,3 0 600,5 1-12,3 0 18,6-2-1,4-2 6,6-1-1819,3-1 1827,-28-2 1,0-1-1,1 0 1,1 0-662,0 0 1,1-1 652,2 0 0,0 0 0,1 0 0,1 0 0,1 0 0,0 0 11,1 0 1,0 0-1,1-1 0,0 0 3,0 0 0,0 0 3,0-1 0,0 0 5,-1 0 1,0 0-1,0 0 0,-1 0 9,-1 0 0,0 0 5,0 1 1,-1-1 5,-1 0 0,0 0 2,-2 1 1,1-1 14,-2 1 0,0-1-6,-1 1 0,0 0 0,-2-1 1,0 0-372,29-1 396,-3-1-16,-5-1-28,-3 1-34,-5 0-73,-4 1-162,-3 1-404,-5 1 639,13 2 0,-25-1 0,7 1 0</inkml:trace>
  <inkml:trace contextRef="#ctx0" brushRef="#br0" timeOffset="82088">13742 17644 12743,'-35'-19'265,"0"1"0,1 1 0,11 4 1602,21 11-1671,0-1 629,1 1-657,0 1 640,1-1-774,3 2 1095,1 0-1095,6 0 5,-1 0 0,4 0-11,2 1-5,3 0-12,2 1 6,1 0 5,2 0-5,2 0 28,13 1-22,-7-1-303,10 1 313,-9-1 6,1 0 1,1 0-521,0-1 537,1 0 0,1 1 17,1-2 0,1 1 11,1-1 11,3 0 0,0 0 0,1 0-5,1 0-17,1-1-1036,3 0 1047,0 0-6,2-2 1,0 2-6,0-2-1,1 2-4,0-1-1,-1 0 6,-1 0-23,-1 1 12,-2-2 5,-1 1 6,0 0-6,-1-1 6,1 1 5,1 0-11,1 1 12,1 0-18,1 0-27,2 1 5,3 0 0,-1 0 0,3 0 6,1 0-1395,1 0 1395,1 1-11,-1-1 5,1 1-11,0-1 0,-1 2 0,1-2 17,-1 1-12,-1 0 1,0 1 5,-1-1 0,0 1 6,0-1 33,0 1-5,1 0-17,-1-1 1,1 1-12,-1-1-1,1 0-781,-2-1 787,2 1-5,-3 0-17,1 0 0,-1 1 5,1-1 1,-1 0-355,1 1 355,-1 0-17,-1 0-1,2 0 1,-2 1 0,1 0 0,0 1 11,-3 0 5,0 0-16,-1 1 0,-2-1 17,0 0 5,0-1 0,-2 0 23,3 0-29,-2-1 1,3-1-1,0 0 7,1-1-18,1 0 6,1 0-6,0 0-257,0-1 263,-1 1-6,1-1 17,-3 0-5,1-1 5,-3 2 6,0-2-11,-2 2 5,1-1 833,-2 1-861,2 0 6,-2 0 42,1 0-48,-1 0-6,0 0 1,0 0-23,0 0 23,1 0 250,-1 0-245,-1 0 22,1 0-5,-1 0-5,0 1-6,1-1-12,0 1-10,1 0 5,1-1 0,0 1 11,0 0 250,2-1-272,0 2 6,1 0-23,-1-1 33,2 2 1,-1-2-6,0 2 11,-1-2 0,-3 1-194,-1-1 199,-4 1 12,-2-2-11,-4 1 11,-2-1 700,-4 0-683,8-2-23,-11-1 499,4-1-482,-13-1 1051,0 0-1045,-2 0-17,0 0-23,-1-1 641,1 0-623,1 1 434,-1-1-423,0 1 148,0 2-154,0-1 17,-1 2 11,-2-1-28,1 0 5,-2 1-10,1 0 10,-2-1-10,-1 2-1,-1-1 12,0 0-12,0 1 12,-2 0-1,0 1-10,0 0-1,-1 0 12,0 0 16,0 0-11,0 0 23,0 0 5,0 0-17,-1 0 12,1 0 5,-1 0-28,1 0 12,-1 0-12,1 0-17,0-1-5,-1 0-6,0 0 12,-1 0-23,1 0 5,-3 1-6547,0-1-2867,-6 5 9409,2-2 0,-3 2 0,4-3 0</inkml:trace>
  <inkml:trace contextRef="#ctx0" brushRef="#br0" timeOffset="85573">21567 17701 8472,'-8'1'3736,"2"-1"-2571,6 0 5506,0 0-6340,34 8-51,-12-6-34,32 4-367,-21-8 317,5-2-1302,3-1 1235,5 0-6,5-1-2844,5-1 2838,6 1-47,-29 3 1,2 0-247,2 0 0,1 1 243,3-1 1,1 0-482,5 1 1,0-1 483,3 1 0,2-1 0,3 1 0,1 0-20,4 0 1,0 0-345,-17 1 0,0-1 1,0 1 326,2 0 1,1 0 0,0-1 132,2 1 1,1 1 0,0-1-124,1 0 0,2-1 0,-1 1-267,2 1 0,0-1 1,0 0 258,2 1 1,0-1-1,1 0-123,-1 1 1,1 0 0,1-1 109,-1 1 1,1-1-1,0 1-2,1-1 1,0 1 0,0-1-3,0 1 1,-1 0 0,1-1 2,0 1 0,0-1 0,0 0-3,-1 1 1,1-1 0,-1 0-66,-1 0 0,0 0 1,1 0 59,-3 0 0,0 0 0,4 0 3,-3 0 1,5 0 0,-1-1 0,-3 1-41,3 0 0,-4-1 0,3 1 39,-5-1 1,4 1-1,-2-1 1,-3 1 46,-3 0 1,-4 0-1,0 0-58,0-1 0,-1 1 0,0 0-4,18-1 0,0 0-23,-4 0 1,0 0-15,-5-1 1,0 1-71,-5 0 1,-1 0-171,-4 0 0,-1 0-379,-5 0 1,-2 1-2111,26-3 2766,-5 0 0,-28 2 0,-5 0 0</inkml:trace>
  <inkml:trace contextRef="#ctx0" brushRef="#br0" timeOffset="87124">7559 18865 14678,'-7'-26'448,"2"5"-291,14 15-23,-1 2 24,2 0-1,3 0-57,1 0 18,13-2-68,-4 2-27,10 0 100,8 0-295,-7 2 279,13 0-496,-10 2 495,3 0-1336,2 0 1443,3 0 67,1 0-939,3 0 956,1 2-226,3 0 231,-13-1 1,1 1-143,-8-1 0,0 0-336,11 0 1,0 1 292,-10-2 1,-1 0-9,1 1 1,2-1-10,0 0 1,1 0-356,1 0 1,0 0 352,2 0 0,0-1-14,0 1 0,1-1 35,2 0 1,0 0-22,1-1 0,0 1-465,2-1 0,0 1 468,1-1 0,1 0-320,0 0 0,1 1 339,0-1 1,2 0-4,-1 0 1,1 0 8,0 0 1,1 0-7,0 0 1,-1 0-261,1 0 0,-1 0 213,0 0 0,1 0 29,-5 1 1,3 0 0,-2 0-468,6-1 1,1 0 409,4 0 0,4 1 0,-5 0-90,-2-1 0,-2 1 19,-7 0 0,2 0 0,-2-1-33,9 1 0,-2 0 8,0 0 1,0-1-23,-4 1 0,-1-1 25,-5 0 1,-3 1-41,-5-1 1,-2 0-552,28-3 505,-4 0-2812,0-1 2946,-24 1 0,-2 1 0,2-1 0,0 0 0</inkml:trace>
  <inkml:trace contextRef="#ctx0" brushRef="#br0" timeOffset="89398">13124 18707 6210,'-5'0'1271,"1"0"846,4 0-1372,8 1-482,2 0 45,9 0-61,2-1-1,1 0 152,16-1-213,-8-1-480,12-2 475,-11 1-6,1 0 5,1 0-11,2 0 11,1 1 28,4 0-5,0-1-1006,3 1 1028,1 0 17,4 0 22,1 0 39,4 0-5,-12 0 0,1 1-160,-9-1 1,1 1-4,9-1 1,3 0 148,-3 0 1,2 0 0,-3 0-161,1 0 0,0 0-47,1 0 1,4 1 0,-2-1 108,12 0 0,-2 1-110,-11 0 1,0 1-1147,15-1 1,0 1 1128,-17-1 1,-1 2-3,1-1 0,-1 0-632,1-1 0,0 2 635,0-1 0,0 1-6,-1 0 0,1 0 3,0 0 0,-1 1 11,1-1 1,-1 1-1,1 0 0,0 0 14,-1 0 1,1 0 2,0 0 0,0 0-325,-1 0 0,3 0 431,17 0 1,1 1-436,-14-1 1,-1-1 356,16 1 0,-1 0 3,-17-2 0,-2 1-20,1-1 0,0 1-11,2-1 0,0 0 3,0 0 0,0 0-1,2 0 1,0 0 5,0 0 1,0 0-4,1-1 1,0 0-185,0 0 1,0 0 180,0-1 1,0 1-11,0-1 0,0 0-127,0 0 1,0 1 126,0-1 0,0 0-1,0 0 1,0-1 2,0 1 1,0-1 2,-2 1 0,1-1-3,0 0 1,-1 0-9,-2 0 0,0 0-9,0 0 1,0 0 148,-1-1 0,-1 1-163,0 0 1,0-1 219,0 1 0,-1 0-214,0 0 0,-1 0 383,0-1 0,0 1-391,-1 0 0,0 0-6,0 0 0,-1-1 6,0 1 0,-1 0-3,-1-1 0,1 1 8,-2-1 1,0 1-4,-1-1 1,0 1 322,-1-1 0,-1 1-334,0 0 1,-1 0 82,-1 0 0,0-1-61,12 1 1,-1-1-28,-10 1 0,-1 0 174,8-1 1,-1 1-189,10-1 28,12-1-40,-19 2 6,7 1-22,-20 1 1288,-4 1-1305,-4 0 1199,-1 0-1339,-4 1 385,-1 1-906,-3 2 352,-1 0-2031,-2 1-3035,-1 0 5403,-1 1 0,-3-3 0,-1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7T10:52:04.84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2066 3539 27915,'-61'0'386,"-1"1"1,6-1 0,10-1 52,20 0 373,0-2-461,1 0-5,2 1 66,3-1-121,3 2-251,9 1-45,2 0 299,20 0-205,1 2-57,18 1 48,3 1-1030,11 0 996,-3 0 1,3 1-641,-7-2 0,1 1 604,18 1 1,0 0-44,-10-1 0,-1 0 12,3 1 0,1-1-700,3 1 1,0 0 718,2 0 0,0 1-735,3-1 0,0 1 735,-1-1 1,4 1-447,-3-1 1,4 0 0,-2-1 438,-13 0 0,-1-1 0,2-1-222,-3 1 0,4 0 1,0 0-1,-4 0 201,3-1 1,-3-1 0,0 1-198,3 0 1,0-1 0,0 1 121,1-1 1,1 0 0,-1 1-206,2-1 1,0 0-1,0 0-195,1 0 0,0 0 0,0 0-1421,0 0 0,0-1 1,2 1 1932,6 0 1,2 0 0,-7-1 0,-7 1 0,-4 0 0,0-1 0,1 0 0</inkml:trace>
  <inkml:trace contextRef="#ctx0" brushRef="#br0" timeOffset="4084">7375 4750 24196,'-5'-59'998,"0"1"1,1 4 0,0 11-381,0 24-421,2 4-2,0 1-4,1 5-85,1 2 71,0 4 60,0 3-19,0 5-91,0 5 96,0 9-22,0 5-38,0 7 3,-1 5-909,-1 4 835,-1 4 5,-2 4 11,1 2-36,1 1-8,2 2-48,0 0-7,1 0-24,0 0-37,1-2-16,-1-3-20,0-4-122,1-6 1,-1-7-91,1-6-5,-1-7 46,0-5 61,0-5 27,0-4-18,0-3 140,0-6 755,0-5-671,0-21-9,0 2-806,0-15 791,1 5 23,0-5-20,2-5 13,0-4-20,1-6-3108,1-3 3122,-2 29 1,1 0 4,-1 0 1,1 0-447,0 0 1,1 1 443,0 0 0,0 1 38,6-29-20,0 4 12,1 5 10,1 5-165,3 5 235,0 6-21,3 4 352,1 6 86,11-3 390,-6 11-267,10 0-96,-11 11-6,3 3-314,-1 1-101,-1 3-361,-1 3 2623,-2 2-2985,6 12-253,-2 7-86,-3 3-1695,-7 4 1986,-9-6 203,-3 1-179,-2 4 459,-6 3 182,-5 4 278,-7 2 261,-8 2 170,-6-1-16,-5-3-401,-1-2 304,-2-4-653,3-5 567,2-5-94,3-6 2493,5-3-2772,4-6-146,3-4 328,3-2-632,3-5 480,2-1-903,3-5 894,2 0-926,2-1 170,2 1 157,1-1 164,5-2 280,0 4 309,6-1 363,1 5 129,3 1-208,2 1-211,15 2-436,-6 0-2951,13 3 2797,-8 2-151,0 3-490,1 1 235,1 1 39,0 1-9,2 0 0,1 1-117,4 0-110,2-1-806,6 0 667,2 0-170,2-2-145,-1-2-390,0 0-853,-4-4-1766,-4 0-2180,-7-2 6440,-9 0 1,-13 0 0,-7 0 0</inkml:trace>
  <inkml:trace contextRef="#ctx0" brushRef="#br0" timeOffset="4753">8404 4742 24903,'-45'-30'-61,"-1"-1"0,4 3 0,6 9-22,15 18 2049,0 1-1653,3 1 480,3 0-605,4 2 315,4 1-255,3 0 1191,4 0-1263,3 1-595,4-1 158,5 0 87,2-1 17,3 0-48,3-2-80,3 0 85,1-1 274,2 0 377,1-3-127,2-1-897,-1-4 814,2 0-7,-2-4 9,0-1 18,8-9 41,-11 3 22,3-7-336,-13 5 132,-4-1-131,-4-1-81,-2 0-108,-3 2-59,-1 0 687,-2 4-838,-2 1-14,-2 3-30,-4 3 300,-1 2-117,-4 4 144,-1 2 112,-4 3 96,-2 3 71,-1 5 416,-2 3 205,1 3 484,1 4-169,1 2-802,4 2-286,4 1 0,3 2 0,4 0 0,3-1 0,1 0 0,5-1 0,2-1-741,3 1-61,2-1 76,3-1 16,0 1 88,3-2-84,1 0 225,2-2-3058,2 0 3273,4-3 167,2-1-500,4-3 718,3-3 64,2-3 53,1-3 268,1-3-243,0-4-288,-1-3 291,-2-4 2,-2-3-13,-2-3 1,-5 0-2,-2-3-30,-4 0-64,-4-1-69,-2 1 2841,-3 1-2953,0 0 848,-3 2-922,-1 1-48,-2 1-143,1-2-5,-1 5 676,0-1-600,-1 6 43,1 1 24,1 2 58,1 0 7,1 2 122,0 1-2,1 0-27,-2 1 229,2 1 104,0 4-213,-2-1-124,1 3-80,-2-1 8,0-1 77,0 0 0,1-1-100,0 0-168,1 0 291,1-2 189,-1-1 150,0-1 139,0 0-55,-1-2 233,0-1-62,-2-3-160,-1-1-466,0 0 0,-1-1 0,-1 0-272,-1-1-119,0 1-258,-1-1-71,0 2 70,0-2 299,0 2 49,0 0 198,0 2 14,0 0 25,0 2-10,0 1 19,0 0 68,3 1 114,1 0-128,3 1-159,2 0-156,1 2-309,2 1-397,0 2-701,0 1-1994,0 0-5634,-3-2 9301,-1 0 0,-4-1 0,-1-2 0</inkml:trace>
  <inkml:trace contextRef="#ctx0" brushRef="#br0" timeOffset="5225">9111 4536 28355,'-8'-39'-71,"0"-1"0,-1 4 0,5 8-86,6 22 437,0 2 3,2 2 125,2 1-235,0 1-125,2 3-123,2 3 161,1 4-74,3 4-188,2 2-90,0 3-177,1 2 109,0 1 47,-2 0 93,0 0-256,-1-2 367,-1 0 18,2-1 31,-1-2 28,2-1 40,-1-2 48,2-3 50,-2-1 42,0-6 81,-3 0 18,0-4 79,-3-3 109,-1-2 327,-1-5-454,-1-4-122,0-2-38,0-3-54,2-13-95,-2 6-476,1-13 259,-2 8-74,1-3 138,1 2-924,0 1 1009,1 3-671,1 4 717,1 3-563,1 5 431,0 4-41,2 3-27,1 5 126,3 3-550,1 6-306,2 3-374,1 5-386,0 4-684,-1 3-2982,0 1-4478,-2 0 9523,-4-3 1,-6-9-1,-3-3 1</inkml:trace>
  <inkml:trace contextRef="#ctx0" brushRef="#br0" timeOffset="6117">10057 4698 22037,'-5'0'3887,"2"0"-616,3 0-3499,-38-31 10,34 21 59,-26-25 71,52 24 92,-4 3-109,7-4-5,-6 3-5,0-1 156,0-1 23,-1-1 16,-1-2-3,-2-3-93,-1-2-1,-2-2 0,0-12-15,-5 10-7,0-7-5,-6 15 2,-2 1 1,-3 4-12,-9 0 17,-1 6 26,-7 0 28,1 7 15,-1 1 15,-2 4 370,-11 8 32,10-1 16,-4 7-51,13-4-80,-1 13-86,7-6-58,0 10-40,7-11-399,1-1-55,4 0-20,8 9-101,2-9 72,9 6 60,-1-11 43,3-1 17,15 3 62,-6-6 92,5-6 0,2-1-24,4-3-349,-9-2 0,-1-2 451,4-4 0,-1-3 0,-1-3 0,-5-1 11,-2-3-5,-5-1 5,-4-3-3099,-2-1 3105,-6-1-478,-2-1 478,-4 0 5,-3 0 1,-1 1-6,-1 0 5,-1-1 12,0 2-1,-1-1-5,0 2 0,0 0-11,0 1 0,2 1 552,2-1-558,7-6 0,0 5-11,7-4 3141,-3 8-3135,2 2-12,1 1 12,-1 2-6,1 4 6,-2 1-1,0 3 1,-1 1-6,0 5 774,0 2-768,0 6-12,0 3 49,-2 4-33,0 5 2,-1 3-2,-1 4-9,0 2-3,-2 0 6,0 1-2535,0-1 2505,-1-1-92,4 11 123,5 0-9,-1 0-3,2-6-845,-4-15 836,2-2 11,0-4-7,8-1 12,-4-7 0,17-2 0,-11-8 2226,9-5-2226,-7-4 0,1-3-1347,-2-4 1353,-1-2 675,-3-3-686,2-18-2734,-7-9 2750,-4-1-8,-9 16 0,-3 2 14,-4-7-17,-1-11 22,-2 19-5,-4-11 16,2 13-10,-2-6 10,4 15-1125,1 2 1109,1 1 154,1 2-148,2 2 2246,0 2-2269,1 2 0,0 3 0,0 1 3392,0 2-3392,0 1 0,1 2 0,6 4 0,0 3 0,5 5 0,2 4 0,0 2 0,4 3 0,1 2 0,11 16 0,2 7-683,-12-15 0,0 0 683,9 19 0,-4-5-12,-12-16-39,-2-1 7,-3-1-57,-5-1-34,-1-2-49,-5-2-80,-3-1-111,-4-3-235,-4-2-3299,-2-3 2240,-3-2-1665,-1-2-6098,1-3 9432,3-2 0,8-2 0,3-1 0</inkml:trace>
  <inkml:trace contextRef="#ctx0" brushRef="#br0" timeOffset="6504">11846 4450 25389,'12'-20'67,"4"6"953,11 18-969,3 0-34,19 0-581,-9-1 536,12-2 12,-15-3 10,-1-3 6,-3-2-11,-3-4 22,-4-1 244,-2-9-249,-11 3-6,-2-8 6,-10 4 10,-10-16-10,1 7-6,-8-10 11,1 14 51,-9-7-45,3 12 16,-7-2-27,5 13 61,-2 5 28,-1 2 17,0 3 11,0 1-11,0 4-33,4 3 508,1 4-542,4 4-28,3 3 0,5 4-3109,3 4 3103,3 4-22,4 2 102,6 4-147,7 2-45,7 2-1468,9 2 1277,8 0-167,9 1-97,-20-22 1,1 0-55,2 0 0,2 0-4306,14 6 1,1-1 4600,-16-8 1,0-1-1,1 1 1,-3-3-1,-12-6 1</inkml:trace>
  <inkml:trace contextRef="#ctx0" brushRef="#br0" timeOffset="8078">7429 6891 23271,'-8'-55'990,"0"0"1,1 9 0,1 5-962,-1 0 59,1 21-142,4 15 661,0 2-909,0 3 771,1 5-509,0 14 340,1 5-153,0 13-54,0 21-775,-1-10 751,0-14 1,1 1 200,-2 18-433,-2 3-35,1-1 54,-2 1 33,1-2-2874,0-1 3012,2-1-8,0-2-487,1-17 0,0-1 471,1 15-129,-2 8 22,-1-18 21,0-15 690,-3-2-654,1-14 2925,-2-5-3081,-1-5 1552,-2-5-1552,-9-20 83,5 0-7,-7-17-747,11 13 0,1-1 709,-4-25 27,5 17 1,1-1-280,3 8 1,0 0 410,1-3 1,1-1 5,0-2 0,1-1 0,1 0 0,-1-1 8,1 0 1,1 0 5,0 2 0,2 0 0,-1 2 0,1 0-3,1 3 0,1 0-14,3-8 1,2 1-1525,6-18 1524,-5 25 1,2 2-9,7-6-175,3 5 158,2 5 5,3 4 7,2 4-1073,2 4 1321,2 4-29,0 5 25,13 5-85,-12 7-36,9 6-14,-16 6-52,-2 4 1187,-2 3-1469,-2 4-5,-2 2-1889,-3 3 1937,-3 3 1801,-5 2-1831,-9 22 66,-10-13 103,2-14 1,-2-1-36,-18 12-175,-7-1 187,-5-1-26,-4-2 32,10-12 0,0-2-29,-16 11 81,18-15 1,0-1-831,-12 2 183,16-10 2110,4-3-3327,20-13-1188,12-5 3075,8-9 1,-5 8 0,3-1 0</inkml:trace>
  <inkml:trace contextRef="#ctx0" brushRef="#br0" timeOffset="8926">8318 6387 21817,'-49'4'270,"1"0"0,4-1 0,4 4 77,-4 17-183,12-4 11,-17 17-117,26-13-14,-2 6-18,15-10 489,2 8-513,5-8 546,1 4-575,2-11 286,3-3-300,0-2 634,11-2-583,-2-3 323,9-3-299,-1-5 10,3-4-2,4-6-636,2-1 640,1-5 27,1-1-88,0-3 73,-1 0 22,7-12-894,-10 10 844,3-6 8,-14 14 13,-5 3 17,-3 4 586,-3 4-577,-4 3 34,0 3-97,-3 1 881,-3 2-844,-12 9-2,2 0-4,-9 9 15,-1 6-30,6-4-6,-4 7 18,12-8-12,2-1-44,3 0-17,4-1-42,4 5-2,2-6 16,6 0-8,2-8 8,4-4 8,4-2 3,3-2-25,5-5 73,3-3-344,4-6 338,2-4-1025,4-3 1036,1-4 1,2-3 0,0-2 8,-13 7 0,0-1 2,15-14-699,-18 13 0,0-1 694,6-13 1,-1-2-1,-3-4 0,-2-2-3,-11 10 1,0-1 2,6-18-6,-8 18 1,-2 2-6,3-11 28,1-12 0,-7 19 11,2-7-35,-8 22 41,0 6 265,-3 5-220,0 4 858,-1 4-931,-1 3 1601,-2 5-1590,-1 4 69,-4 5-47,-4 6 1,-2 5 10,-4 5-10,-1 5-914,-2 5 902,0 3-5,0 4-12,1 2-16,2 2 10,8-13 1,1 1-17,-2 18-669,6-20 1,1 0 640,2 10 11,6-3-5,3-2-6,8-2-11,5-4-945,6-2 962,3-4-519,5-4 529,2-5 12,0-5 0,-1-5 0,-2-5 17,-2-3 616,-3-6-627,-4-3 0,-1-4 5,-4-4 1195,-1-1-1195,-2-2 0,-1-3-22,-2-1 22,-1-1 863,-1-2-863,-1 0 0,0 0 11,-1 1 1,-1 2 5,-2 2 762,0 2-740,-2 3 12,-2 4 11,-1 3 44,-1 4-83,0 2 289,-3 3-323,-1 4 17,-3 3 5,-4 5 0,0 3-27,-2 3 10,1 2-10,0 1-1,2 1 12,1 1-29,2 0-5,3 0-28,2 0-22,1-1-45,1-2-62,3 0-101,0-1-162,3-2-291,0-1-454,1-2-851,-1-2-4829,1-2 6873,0-2 0,-3-5 0,0 0 0</inkml:trace>
  <inkml:trace contextRef="#ctx0" brushRef="#br0" timeOffset="9125">9471 5965 22466,'-45'-16'329,"0"0"0,4 1 0,7 4-212,15 9 993,3 1-1105,5 1 342,3 3-415,3 1 155,2 6-255,3 2 532,1 2-761,2 3-202,3 2-370,2 2-667,3 2-1669,0 2-5516,0-2 8821,-2-3 0,-3-10 0,-3-4 0</inkml:trace>
  <inkml:trace contextRef="#ctx0" brushRef="#br0" timeOffset="9975">9645 6286 26167,'-10'-46'34,"0"14"590,3 54-612,-1 1-12,1 2 0,-1 1-6,1 0 218,3 0-223,1 0 0,1 1 105,2-2-117,0 7 12,0-9 334,2 3-334,0-14 16,0-3 18,0-3 22,0-4-6,0-2-6,1-4-5,2-3-5,1-7 38,9-14-33,-3 4 28,15-25-33,-8 17-718,7-10 706,-5 13-6,0 2 1,0 3 0,1 2-377,-2 3 355,-1 5-7,0 2-10,-2 6-96,8 7 34,-8 5-17,5 7-17,-8 4-5,-2 4-34,-1 3 5,-2 2 6,1 1 651,0 2-701,2 1-39,3 0-29,2 2-16,4 0-52,2-1-121,4 0-152,2-1-737,5 1 311,1-1-162,4 0-264,2-1-403,2-2-217,2-1-203,1-4 251,0-3 590,0-5 689,-2-5 670,-3-5 512,-6-6 587,-6-5 521,-5-6 336,-7-5 118,-4-3-252,-3-6-308,-2-3-219,0-3-213,0-2-129,0-2-116,2 0-147,-1-2-84,0 1-67,0 0-84,-1 2-62,0 3-33,0 2-38,-2 4 4,-1 3 11,-2 5-11,-1 4-27,-2 4 312,-4 5-403,-3 2 599,-6 4-632,-5 5 11,-8 5 6,-6 6-787,-7 4 759,-2 4-17,-4 3-34,3 2-16,3 2-397,-1 14 380,17-9-6,0 10-39,17-15 23,3-2-7,3-2-4,4-2 16,5-3 0,3-3-6,5-2 6,3-4-6,14-4 23,-7-5 11,8-7 17,-13-4-11,-1-7 748,-2-3-737,0-3 11,4-18 125,-5 4-131,4-15-985,-10 17 0,0-2 980,7-22-6,-5 16 0,0-1-515,-3 9 0,0-1 518,1-1 0,0-1 0,0 0 0,0 0 8,0-1 0,0 2 0,-1 1 1,0 1 39,8-26 27,-4 9 1,-5 9-237,-3 1 298,-4 17 188,-1-1-221,-2 16 1583,-1 2-1662,1 3 1237,-2 2-1271,0 6 653,-1 1-669,0 9 22,-1 4-3403,0 5 3392,-1 5 0,0 6-164,-1 5 159,0 5-12,0 4-1525,2 3 1525,0 4-33,0 0-23,2 0-39,0 0-525,2-18 0,0 2 222,1 19 87,1-20 1,1-2-647,5 13-718,2-2-1988,3-3-5691,0-9 9683,0-8 0,-7-14 0,-2-8 1</inkml:trace>
  <inkml:trace contextRef="#ctx0" brushRef="#br0" timeOffset="10660">11299 6198 21355,'0'-8'3148,"0"2"-2426,0 6-94,0 0-119,0-62-691,0 40 313,0-14 1,0 3 190,0 22-182,0 4-62,0 2-22,0 3-45,0 1-11,1 4 444,1 3-444,2 6 0,1 3 5,0 5 1,0 4-1,-2 4-10,1 2-1,-2 2-39,-1 18 17,-3-12-28,-1 13-28,-3-15-28,-2 1-5,0-1 10,-1-1-38,-4 7 117,2-15 28,-3 2 73,1-18-51,2-5 6,-1-7-11,4-6 22,1-6 6,2-3 0,1-5 33,4-13-44,3 5-12,5-9-5,4 11-12,5 1-264,3 1 259,3 2-33,17-5 5,-7 9-17,11-4 23,-12 13-29,0 1-10,1 3-12,2 0-162,21 0-1038,-10 2 1133,14 0 17,-17 1-29,0 2 12,-3-2 17,-1 1-853,9-4 937,-15 2 237,5-3-91,-17 0-18,-9 2 18,-3-1 1063,-7 1-1041,-3 2 1044,-8-1-882,-9 2-146,-3 2 1,-6 5-34,4 4 17,-11 11-107,8 0-5,-4 6-6,14-4-5,4 1-6,4 2-6,6 24 6,4-17-22,6 17 22,10-14 0,-2-11 5,8 6-10,-6-13-1,3-1 1,-1-4 5,11-1 0,-10-5 5,7-4 18,-5-13-12,-6 0 0,4-11 6,-10 1 0,-2-4 5,-2-2 12,-2-5-1107,-3-21 1095,-1 9-11,-2-15 45,-5-1-22,0 15 11,-5-10-244,1 24 244,-2 5-6,-1 4-11,-1 6-5,-6 2-23,5 7 0,-3 2 1054,8 5-1138,-3 10 279,4 0-313,-2 12-56,6 0-89,1 4-129,3 4-885,9 17-193,3-11-317,11 12-8044,15-7 8807,-10-13 1,0-3-1,-19-18 1</inkml:trace>
  <inkml:trace contextRef="#ctx0" brushRef="#br0" timeOffset="11292">12685 6347 25046,'-15'-41'250,"0"0"0,2 4 0,3 9-93,10 20-56,0 4 754,0 2-833,0 7 271,0 3-231,-2 16-28,0-3-1,-3 10 29,-6 7-40,1-8 1,-4 11-7,1 1-475,3-10 454,1 7-18,4-13 362,1-4-345,1-2 12,1-5 10,0-3 12,1-5 28,1-3 769,0-2-797,0-11 69,3-1-69,0-12-16,4 2-1,-1-5 11,2-3-287,1-3 276,0-2 12,1 0-18,1-2-10,5-11 10,-4 14 1,5-6-6,-6 18-11,1 5-6,-2 3 0,0 4 34,-1 2-23,0 4 1,1 0 292,-1 4-287,6 8 6,-2 1-1,3 7-21,-4 0 21,-1 2-5,0 2 0,-1 3-11,-2 2 17,-2 1-12,-3 1 12,-1-1 10,-2-1-16,0 0 0,-1-2-11,0-3 6,-2 3-1,1-9 12,-1 0-1,1-10 46,-1-4-18,1-2-5,-1-8-17,2-2-5,0-8 11,1 0-6,3-3-5,1-2 5,5-4 7,3-2-350,4-4 332,3-2 0,2 1 0,15-12 0,-8 15-590,10-5 590,-12 18 0,-2 5-120,0 3 120,-4 4 308,-2 2-308,-2 3 0,-1 2 0,-1 2 602,-2 4-602,1 3 132,-2 4-132,0 1-24,2 14-37,-2-6-40,0 9-73,-3-7-341,3 12 73,-2-8-85,2 7-89,-5-12-129,0-1-67,0-2-247,2 0-750,4-2-1075,4-2-2807,6-2 5691,9 1 0,-14-8 0,1-1 0</inkml:trace>
  <inkml:trace contextRef="#ctx0" brushRef="#br0" timeOffset="11609">13759 6516 25788,'-2'-42'406,"0"0"1,2 5 0,-2 9-289,-4 21 164,4 5-259,1 1 61,1 0-79,1 4 32,3 0-26,2 3 99,2 0-115,3-1 10,0 0 1,3-2-6,0 0 6,3-3 5,1 1 17,1-2-23,1-1 7,-1-3-12,0-2-23,-1-3 23,4-7 0,-7 2 0,2-8 6,-8 5-1,-2-3 7,-2-1 16,-2-1-17,0 0 0,-2 3 11,-2 0-10,-3 4 4,-5 4 7,-4 3 16,-5 5 11,-6 3 12,-2 6-6,-5 4-766,-1 7 727,-1 4 0,0 6-6,1 4 0,3 5-8,10-6 0,2 3-59,-7 19-1017,10-17 1,2 2 870,2 17-173,5 2-1631,10 1 242,8 1-8055,7-5 9819,3-9 0,-10-20 0,-5-10 0</inkml:trace>
  <inkml:trace contextRef="#ctx0" brushRef="#br0" timeOffset="12442">6317 5448 10041,'-34'4'1761,"-1"0"1,-13 2-939,78-5-162,8-3-89,11-1-4365,11-3 3972,-25 3 1,2-1-15,4-1 0,1 1-97,5-2 1,2 0 107,5-1 1,0 0-637,7-1 0,1 0 562,-19 2 1,1 0 0,4-1-333,6 0 0,4-1 0,2-1 0,-3 1 318,-9 2 1,-2 0-1,1-1 1,3 0-20,1 1 1,3-2 0,1 1 0,-1-1 0,-2 2 89,3-1 1,-3 0 0,0 1 0,1 0-27,4 0 1,0 0 0,0 0 0,1 0-95,3 0 0,0 0 0,1 0 1,0 1 110,-10 1 1,0-1 0,0 1 0,1 0 0,0 1-105,1-1 0,0 0 0,1 1 1,0 0-1,0 0 64,1 0 1,1-1-1,0 1 1,0 0 0,0 1-8,0-1 1,1 1 0,0-1 0,0 1 0,0 0-8,0 0 0,-2 0 0,2 1 1,0-1-1,4 1-76,-6-1 0,3 1 0,1 0 0,2 0 0,-1 0 0,-2 0 0,-2 0 1,8 0 0,-4 0 1,-1 1-1,2-1 1,1 1-54,-8-1 1,2 1 0,2-1 0,0 1 0,-1-1 0,-3 1 0,-2 0-23,2 0 0,-3 0 0,-2 0 0,0 1 0,0-1 15,12 1 0,-1-1 0,0 1 0,0 0-52,-2 1 0,-1-1 0,0 1 0,-1-1-34,-2 1 1,0 1 0,0-1-1,-2 1-48,-1-1 1,-1 1-1,0 1 1,-1-1-122,-2 1 1,0 0 0,-1 0 0,0 0-1001,11 2 0,0 0 0,0 1 1272,4 2 0,-1 0 0,-6-1 0,-6-1 0,-6 0 0,-2 0 0,0 0 1</inkml:trace>
  <inkml:trace contextRef="#ctx0" brushRef="#br0" timeOffset="12866">6261 8319 18976,'53'-2'21,"0"1"0,-1-1 1,0-1 36,-10-2 0,-1-2-1058,6 0 0,2-1 1094,2 1 1,4-2-605,4-1 0,5 0 1,-2 0 600,-10 2 0,-2 0 0,4-1-16,-2 1 1,2 0-1,2-1 1,2 0-83,-6 2 1,3-1 0,0 0-1,-1 0 1,-2 1 119,4 0 1,-3-1-1,1 1 1,2 0-26,3-1 1,2 0-1,2-1 1,-1 1 0,-3 1-256,0 0 1,-2 0 0,-1 0 0,1 1 253,3-1 1,-1 0 0,2 1 0,-1-1-130,2 0 1,0 1 0,0-1 0,1 1 97,-13 1 1,0 0 0,0 1 0,2-1-1,3 0-6,-4 0 0,4 0 0,1 0 1,2 0-1,-1 0 0,-1 0 1,-2 0-35,8 0 1,-2-1 0,-1 1 0,1 0 0,2 0-9,-7 1 0,1-1 1,1 0-1,2 1 0,0-1 1,-1 0-1,1 1 21,0-1 1,1 1 0,1-1 0,-1 1 0,0 0 0,-2-1 0,-2 1-35,0 1 0,-3-1 0,-2 0 0,1 1 1,1-1-1,3 0-3,1 1 0,1-1 0,2 0 0,1 0 0,0 0 0,0 0 0,0 1 7,-2-1 0,2 1 1,-1-1-1,0 1 0,0 0 1,-2 0-1,-2 1-15,9-1 1,-2 0 0,-2 0-1,1 0 1,3 1 3,-8-1 0,1 1 0,3-1 0,-1 0 0,0 1 0,-2 0 1,-4 0-7,5 0 0,-3 0 0,-2 0 0,-1 1 0,2-1-7,-1 1 1,1-1-1,-1 1 1,1-1 0,-1 1-12,0-1 0,-1 1 1,0 0-1,0 0 1,1 0-21,-2 0 0,0 0 1,0 1-1,0-1 1,-1 0-85,12 1 1,0-1-1,0 1 1,-1-1-202,-1 1 0,-1 0 0,0 0 1,-1 0-1853,-6 0 0,-1 0 1,-1 0-1,-1 0 2175,9 0 1,-2 0 0,-7 0 0,-3 0 0,-8 0 0,8 1-1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3E68C2-C5A4-E3DB-BB8F-3AEFFD44F9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6C7863-E3FE-12F2-6411-02EAD4EB18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B827CD-FDA2-C552-BE30-0E15FF979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9189F-9723-2644-ADCE-60D3A74D67E9}" type="datetimeFigureOut">
              <a:rPr lang="en-US" smtClean="0"/>
              <a:t>9/17/25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685D28-A27A-25A1-7DFB-40DEC23B21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F74918-110C-3E5E-C540-33BD413FE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70710-0D52-164B-BC25-0C69F67CCA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3038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2EE9C3-AF5F-543D-E121-383EBE29C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0EDFB7-AD4C-15E5-3B1F-5CC40AC56C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F17192-E60E-706C-69FB-CF152D75D2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9189F-9723-2644-ADCE-60D3A74D67E9}" type="datetimeFigureOut">
              <a:rPr lang="en-US" smtClean="0"/>
              <a:t>9/17/25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24D413-F7B7-2E28-E229-F52157E6AD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BCCA44-97E7-5082-D6D8-DA1DFD39B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70710-0D52-164B-BC25-0C69F67CCA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4008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DD65CD9-E7FB-16D7-DA31-D4BC6909CC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5966D33-30F7-98F3-711B-4C08115857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EDC875-3E38-53E8-979B-A553023362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9189F-9723-2644-ADCE-60D3A74D67E9}" type="datetimeFigureOut">
              <a:rPr lang="en-US" smtClean="0"/>
              <a:t>9/17/25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2E4659-BA9D-F18B-473D-239108BD74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9C61E2-6427-A12D-7D2A-BBA9025D05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70710-0D52-164B-BC25-0C69F67CCA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4147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AE8F02-F383-DC90-C6D3-E560F0CC3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6D1952-E687-8120-225C-97EFA53461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E72454-BBF1-DBDA-1DE3-C71A87EDBD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9189F-9723-2644-ADCE-60D3A74D67E9}" type="datetimeFigureOut">
              <a:rPr lang="en-US" smtClean="0"/>
              <a:t>9/17/25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CC017D-F8BC-CF24-8BE9-E80D22C208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EDB426-7686-4250-79B7-0E1381A33F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70710-0D52-164B-BC25-0C69F67CCA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780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68E51-1DD9-0F16-BB12-44D9CBB1B6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D35D98-AE00-7C78-629A-DDAAAAD264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244342-6595-58EA-7C1A-3A767625A6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9189F-9723-2644-ADCE-60D3A74D67E9}" type="datetimeFigureOut">
              <a:rPr lang="en-US" smtClean="0"/>
              <a:t>9/17/25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079B11-67F8-0EC5-2C9C-091AEE51F9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764406-BF56-D92D-AAD8-5EA703F13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70710-0D52-164B-BC25-0C69F67CCA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5974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58689-9C5A-A6EC-2997-17A46B1F5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35BD90-47C4-4FCE-234C-7B02349DA57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B83C6B-899A-47CE-DD34-4EF9337BC8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406683-58CD-8905-3E10-5D38C95FC5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9189F-9723-2644-ADCE-60D3A74D67E9}" type="datetimeFigureOut">
              <a:rPr lang="en-US" smtClean="0"/>
              <a:t>9/17/25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E813C3-2F98-E19E-4DCB-A23875471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1EF83C-A800-31B0-B4C2-023A2935E8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70710-0D52-164B-BC25-0C69F67CCA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8435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C3FA34-7B41-9ABE-BECE-582D5428DD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46C649-050C-9E60-F751-B67ACD548C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A68A88-FD46-BDCC-6685-307EC3E15E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0C47543-17C9-9A34-259A-D38D56879C1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B8E71B0-411D-26CB-1094-6EF90302E5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C094734-8177-9F94-1A55-7F7F2653D0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9189F-9723-2644-ADCE-60D3A74D67E9}" type="datetimeFigureOut">
              <a:rPr lang="en-US" smtClean="0"/>
              <a:t>9/17/25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F641E3C-C7C8-FB2C-E32D-608DAD7191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51BD88C-034A-9B55-7914-0334AA628A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70710-0D52-164B-BC25-0C69F67CCA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1090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864-0D29-0FC3-EDD8-481B8F3BA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F26815E-0222-1C78-416D-771F7F93E8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9189F-9723-2644-ADCE-60D3A74D67E9}" type="datetimeFigureOut">
              <a:rPr lang="en-US" smtClean="0"/>
              <a:t>9/17/25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16DCEC-C253-BDE9-2532-C63ABE7B13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FCFCC7-1973-263C-8E60-BE610411C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70710-0D52-164B-BC25-0C69F67CCA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6170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4D0B816-7518-4EB9-09BD-2D64803409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9189F-9723-2644-ADCE-60D3A74D67E9}" type="datetimeFigureOut">
              <a:rPr lang="en-US" smtClean="0"/>
              <a:t>9/17/25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7700A4C-0FD3-1760-A367-066C99A28D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C366C1-65A2-9FE0-8587-3FF55571B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70710-0D52-164B-BC25-0C69F67CCA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2874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871AF-6683-1A54-04F1-95927149BF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23107A-6F2A-FDF6-1B02-63F62716C1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FFC7EA-2623-3AAE-882C-01AA6ED779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2219E0-9910-8428-1110-4E2C7715BC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9189F-9723-2644-ADCE-60D3A74D67E9}" type="datetimeFigureOut">
              <a:rPr lang="en-US" smtClean="0"/>
              <a:t>9/17/25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37BF6B-85CF-4CBC-EDA1-D70DA6ED92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BC3D45-0147-1FFD-849E-53AA58A4E2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70710-0D52-164B-BC25-0C69F67CCA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0579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6C12B0-A536-CDD8-7A8A-66EE0699B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283DF56-3456-7CA0-93D6-E1569F7D32C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9CFD1D-6491-6DFB-2F57-10A1257031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A9F0C8-507D-C4EF-2C9D-35613D6102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9189F-9723-2644-ADCE-60D3A74D67E9}" type="datetimeFigureOut">
              <a:rPr lang="en-US" smtClean="0"/>
              <a:t>9/17/25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333162-0B78-3FDC-63B3-0B4407EBAF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2725BA-3A62-5759-ED2B-41029EA1D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70710-0D52-164B-BC25-0C69F67CCA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9978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6D9EB04-7D78-526F-6E15-F082E63FFD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707017-3309-A80B-0EE6-F942DC21F0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DA03B0-CBBF-4206-6AFF-C0455B33632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3A9189F-9723-2644-ADCE-60D3A74D67E9}" type="datetimeFigureOut">
              <a:rPr lang="en-US" smtClean="0"/>
              <a:t>9/17/25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AF76BD-2472-D82F-D36B-2ECAF017D5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142AA2-DAE9-2064-ACDB-5570588223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5170710-0D52-164B-BC25-0C69F67CCA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9722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25B1879-BA25-44FA-5BE3-5736D83E811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028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87BDE17-C41D-4BBF-42FB-51120423201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E61C0345-CDB0-A2E9-9F5C-EBE2D70D781D}"/>
                  </a:ext>
                </a:extLst>
              </p14:cNvPr>
              <p14:cNvContentPartPr/>
              <p14:nvPr/>
            </p14:nvContentPartPr>
            <p14:xfrm>
              <a:off x="541080" y="1919160"/>
              <a:ext cx="4950360" cy="193428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E61C0345-CDB0-A2E9-9F5C-EBE2D70D781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31720" y="1909800"/>
                <a:ext cx="4969080" cy="1953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518141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42C78B5-CED5-FF0C-03F9-A04DD43E1AD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61434D8C-7F1F-6CFA-8525-001C53428933}"/>
                  </a:ext>
                </a:extLst>
              </p14:cNvPr>
              <p14:cNvContentPartPr/>
              <p14:nvPr/>
            </p14:nvContentPartPr>
            <p14:xfrm>
              <a:off x="911880" y="547920"/>
              <a:ext cx="10601640" cy="47930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61434D8C-7F1F-6CFA-8525-001C5342893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02520" y="538560"/>
                <a:ext cx="10620360" cy="4811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57654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D9B055C-D66E-4A38-C726-2B7456B8BB5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9F53264D-1521-F245-BD54-C63676BBE29B}"/>
                  </a:ext>
                </a:extLst>
              </p14:cNvPr>
              <p14:cNvContentPartPr/>
              <p14:nvPr/>
            </p14:nvContentPartPr>
            <p14:xfrm>
              <a:off x="474120" y="1854720"/>
              <a:ext cx="4324680" cy="14371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9F53264D-1521-F245-BD54-C63676BBE29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64760" y="1845360"/>
                <a:ext cx="4343400" cy="1455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194812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6D04BD2-E8C6-3618-0E3E-03513B7320E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0489B59D-D12D-A499-229B-DA415BC27E90}"/>
                  </a:ext>
                </a:extLst>
              </p14:cNvPr>
              <p14:cNvContentPartPr/>
              <p14:nvPr/>
            </p14:nvContentPartPr>
            <p14:xfrm>
              <a:off x="211320" y="898200"/>
              <a:ext cx="10469880" cy="415908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0489B59D-D12D-A499-229B-DA415BC27E9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1960" y="888840"/>
                <a:ext cx="10488600" cy="4177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856203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B8BD6BB3-2E66-3F49-D282-B776A31E72B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4801781B-533B-A893-0A14-4E39FC34866A}"/>
                  </a:ext>
                </a:extLst>
              </p14:cNvPr>
              <p14:cNvContentPartPr/>
              <p14:nvPr/>
            </p14:nvContentPartPr>
            <p14:xfrm>
              <a:off x="478440" y="852840"/>
              <a:ext cx="9917280" cy="36471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4801781B-533B-A893-0A14-4E39FC34866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69080" y="843480"/>
                <a:ext cx="9936000" cy="3665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62019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blue and white background with black text&#10;&#10;AI-generated content may be incorrect.">
            <a:extLst>
              <a:ext uri="{FF2B5EF4-FFF2-40B4-BE49-F238E27FC236}">
                <a16:creationId xmlns:a16="http://schemas.microsoft.com/office/drawing/2014/main" id="{418E2287-53EE-5F40-8CCD-20EB839CD9D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D2E17E9-C7C2-4C1F-761A-F06F7A25A309}"/>
                  </a:ext>
                </a:extLst>
              </p14:cNvPr>
              <p14:cNvContentPartPr/>
              <p14:nvPr/>
            </p14:nvContentPartPr>
            <p14:xfrm>
              <a:off x="372240" y="1563120"/>
              <a:ext cx="4427640" cy="33548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D2E17E9-C7C2-4C1F-761A-F06F7A25A30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62880" y="1553760"/>
                <a:ext cx="4446360" cy="3373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723569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6A31909D-B349-FB23-6E2C-0EA67D28859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144FEA0C-EAB2-734D-A705-134828769629}"/>
                  </a:ext>
                </a:extLst>
              </p14:cNvPr>
              <p14:cNvContentPartPr/>
              <p14:nvPr/>
            </p14:nvContentPartPr>
            <p14:xfrm>
              <a:off x="123480" y="746640"/>
              <a:ext cx="9437040" cy="60451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144FEA0C-EAB2-734D-A705-13482876962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4120" y="737280"/>
                <a:ext cx="9455760" cy="6063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461353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blue and white gradient&#10;&#10;AI-generated content may be incorrect.">
            <a:extLst>
              <a:ext uri="{FF2B5EF4-FFF2-40B4-BE49-F238E27FC236}">
                <a16:creationId xmlns:a16="http://schemas.microsoft.com/office/drawing/2014/main" id="{D7E29C54-54FC-1CD4-1418-B8F9B87B7CE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96024540-8B10-9A4E-BD36-955C4E6D8BC3}"/>
                  </a:ext>
                </a:extLst>
              </p14:cNvPr>
              <p14:cNvContentPartPr/>
              <p14:nvPr/>
            </p14:nvContentPartPr>
            <p14:xfrm>
              <a:off x="608400" y="1269360"/>
              <a:ext cx="4626000" cy="17258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96024540-8B10-9A4E-BD36-955C4E6D8BC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99040" y="1260000"/>
                <a:ext cx="4644720" cy="1744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879284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</TotalTime>
  <Words>0</Words>
  <Application>Microsoft Macintosh PowerPoint</Application>
  <PresentationFormat>Widescreen</PresentationFormat>
  <Paragraphs>0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Office 365</dc:creator>
  <cp:lastModifiedBy>Office 365</cp:lastModifiedBy>
  <cp:revision>1</cp:revision>
  <dcterms:created xsi:type="dcterms:W3CDTF">2025-09-17T10:28:06Z</dcterms:created>
  <dcterms:modified xsi:type="dcterms:W3CDTF">2025-09-17T10:54:08Z</dcterms:modified>
</cp:coreProperties>
</file>